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trictFirstAndLastChars="0" saveSubsetFonts="1">
  <p:sldMasterIdLst>
    <p:sldMasterId id="2147483648" r:id="rId1"/>
  </p:sldMasterIdLst>
  <p:notesMasterIdLst>
    <p:notesMasterId r:id="rId13"/>
  </p:notesMasterIdLst>
  <p:handoutMasterIdLst>
    <p:handoutMasterId r:id="rId14"/>
  </p:handoutMasterIdLst>
  <p:sldIdLst>
    <p:sldId id="256" r:id="rId2"/>
    <p:sldId id="274" r:id="rId3"/>
    <p:sldId id="278" r:id="rId4"/>
    <p:sldId id="279" r:id="rId5"/>
    <p:sldId id="263" r:id="rId6"/>
    <p:sldId id="280" r:id="rId7"/>
    <p:sldId id="282" r:id="rId8"/>
    <p:sldId id="277" r:id="rId9"/>
    <p:sldId id="259" r:id="rId10"/>
    <p:sldId id="272" r:id="rId11"/>
    <p:sldId id="271" r:id="rId12"/>
  </p:sldIdLst>
  <p:sldSz cx="9144000" cy="6858000" type="screen4x3"/>
  <p:notesSz cx="6858000" cy="9144000"/>
  <p:defaultTextStyle>
    <a:defPPr>
      <a:defRPr lang="en-US"/>
    </a:defPPr>
    <a:lvl1pPr algn="l" rtl="0" eaLnBrk="0" fontAlgn="base" hangingPunct="0">
      <a:spcBef>
        <a:spcPct val="0"/>
      </a:spcBef>
      <a:spcAft>
        <a:spcPct val="0"/>
      </a:spcAft>
      <a:defRPr sz="2400" i="1"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2400" i="1"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2400" i="1"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2400" i="1"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2400" i="1"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i="1"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i="1"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i="1"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i="1"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D6E70"/>
    <a:srgbClr val="A9C9FF"/>
    <a:srgbClr val="F3F3F3"/>
    <a:srgbClr val="F8F3D2"/>
    <a:srgbClr val="7D110C"/>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0205" autoAdjust="0"/>
  </p:normalViewPr>
  <p:slideViewPr>
    <p:cSldViewPr>
      <p:cViewPr>
        <p:scale>
          <a:sx n="100" d="100"/>
          <a:sy n="100" d="100"/>
        </p:scale>
        <p:origin x="-1280" y="28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66" d="100"/>
          <a:sy n="66" d="100"/>
        </p:scale>
        <p:origin x="0" y="4"/>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handoutMaster" Target="handoutMasters/handoutMaster1.xml"/><Relationship Id="rId15" Type="http://schemas.openxmlformats.org/officeDocument/2006/relationships/printerSettings" Target="printerSettings/printerSettings1.bin"/><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4436AF3-A954-CC48-A02F-70535DF6EC0C}" type="datetimeFigureOut">
              <a:rPr lang="en-US" smtClean="0"/>
              <a:t>10/17/14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1E0D462-FBDE-0C47-B8BB-DF3E6554D9B2}" type="slidenum">
              <a:rPr lang="en-US" smtClean="0"/>
              <a:t>‹#›</a:t>
            </a:fld>
            <a:endParaRPr lang="en-US"/>
          </a:p>
        </p:txBody>
      </p:sp>
    </p:spTree>
    <p:extLst>
      <p:ext uri="{BB962C8B-B14F-4D97-AF65-F5344CB8AC3E}">
        <p14:creationId xmlns:p14="http://schemas.microsoft.com/office/powerpoint/2010/main" val="917935785"/>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defRPr sz="1200" i="0">
                <a:ea typeface="ＭＳ Ｐゴシック" pitchFamily="1" charset="-128"/>
                <a:cs typeface="+mn-cs"/>
              </a:defRPr>
            </a:lvl1pPr>
          </a:lstStyle>
          <a:p>
            <a:pPr>
              <a:defRPr/>
            </a:pPr>
            <a:endParaRPr lang="en-US" altLang="en-US"/>
          </a:p>
        </p:txBody>
      </p:sp>
      <p:sp>
        <p:nvSpPr>
          <p:cNvPr id="7171" name="Rectangle 3"/>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a:defRPr sz="1200" i="0">
                <a:ea typeface="ＭＳ Ｐゴシック" pitchFamily="1" charset="-128"/>
                <a:cs typeface="+mn-cs"/>
              </a:defRPr>
            </a:lvl1pPr>
          </a:lstStyle>
          <a:p>
            <a:pPr>
              <a:defRPr/>
            </a:pPr>
            <a:endParaRPr lang="en-US" altLang="en-US"/>
          </a:p>
        </p:txBody>
      </p:sp>
      <p:sp>
        <p:nvSpPr>
          <p:cNvPr id="512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 uri="{FAA26D3D-D897-4be2-8F04-BA451C77F1D7}">
              <ma14:placeholderFlag xmlns:ma14="http://schemas.microsoft.com/office/mac/drawingml/2011/main" val="1"/>
            </a:ext>
          </a:extLst>
        </p:spPr>
      </p:sp>
      <p:sp>
        <p:nvSpPr>
          <p:cNvPr id="7173" name="Rectangle 5"/>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noProof="0" smtClean="0"/>
              <a:t>Click to edit Master text styles</a:t>
            </a:r>
          </a:p>
          <a:p>
            <a:pPr lvl="1"/>
            <a:r>
              <a:rPr lang="en-US" altLang="en-US" noProof="0" smtClean="0"/>
              <a:t>Second level</a:t>
            </a:r>
          </a:p>
          <a:p>
            <a:pPr lvl="2"/>
            <a:r>
              <a:rPr lang="en-US" altLang="en-US" noProof="0" smtClean="0"/>
              <a:t>Third level</a:t>
            </a:r>
          </a:p>
          <a:p>
            <a:pPr lvl="3"/>
            <a:r>
              <a:rPr lang="en-US" altLang="en-US" noProof="0" smtClean="0"/>
              <a:t>Fourth level</a:t>
            </a:r>
          </a:p>
          <a:p>
            <a:pPr lvl="4"/>
            <a:r>
              <a:rPr lang="en-US" altLang="en-US" noProof="0" smtClean="0"/>
              <a:t>Fifth level</a:t>
            </a:r>
          </a:p>
        </p:txBody>
      </p:sp>
      <p:sp>
        <p:nvSpPr>
          <p:cNvPr id="7174" name="Rectangle 6"/>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defRPr sz="1200" i="0">
                <a:ea typeface="ＭＳ Ｐゴシック" pitchFamily="1" charset="-128"/>
                <a:cs typeface="+mn-cs"/>
              </a:defRPr>
            </a:lvl1pPr>
          </a:lstStyle>
          <a:p>
            <a:pPr>
              <a:defRPr/>
            </a:pPr>
            <a:endParaRPr lang="en-US" altLang="en-US"/>
          </a:p>
        </p:txBody>
      </p:sp>
      <p:sp>
        <p:nvSpPr>
          <p:cNvPr id="7175" name="Rectangle 7"/>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a:defRPr sz="1200" i="0" smtClean="0"/>
            </a:lvl1pPr>
          </a:lstStyle>
          <a:p>
            <a:pPr>
              <a:defRPr/>
            </a:pPr>
            <a:fld id="{A960BDE3-4133-CE4C-A32F-42BC701DE0B1}" type="slidenum">
              <a:rPr lang="en-US"/>
              <a:pPr>
                <a:defRPr/>
              </a:pPr>
              <a:t>‹#›</a:t>
            </a:fld>
            <a:endParaRPr lang="en-US"/>
          </a:p>
        </p:txBody>
      </p:sp>
    </p:spTree>
    <p:extLst>
      <p:ext uri="{BB962C8B-B14F-4D97-AF65-F5344CB8AC3E}">
        <p14:creationId xmlns:p14="http://schemas.microsoft.com/office/powerpoint/2010/main" val="420543447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charset="0"/>
        <a:ea typeface="ＭＳ Ｐゴシック" pitchFamily="1" charset="-128"/>
        <a:cs typeface="ＭＳ Ｐゴシック" charset="0"/>
      </a:defRPr>
    </a:lvl1pPr>
    <a:lvl2pPr marL="4572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pitchFamily="1"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7"/>
          <p:cNvSpPr>
            <a:spLocks noGrp="1" noChangeArrowheads="1"/>
          </p:cNvSpPr>
          <p:nvPr>
            <p:ph type="sldNum" sz="quarter" idx="5"/>
          </p:nvPr>
        </p:nvSpPr>
        <p:spPr>
          <a:noFill/>
        </p:spPr>
        <p:txBody>
          <a:bodyPr/>
          <a:lstStyle>
            <a:lvl1pPr>
              <a:defRPr sz="2400" i="1">
                <a:solidFill>
                  <a:schemeClr val="tx1"/>
                </a:solidFill>
                <a:latin typeface="Arial" charset="0"/>
                <a:ea typeface="ＭＳ Ｐゴシック" charset="0"/>
                <a:cs typeface="ＭＳ Ｐゴシック" charset="0"/>
              </a:defRPr>
            </a:lvl1pPr>
            <a:lvl2pPr marL="742950" indent="-285750">
              <a:defRPr sz="2400" i="1">
                <a:solidFill>
                  <a:schemeClr val="tx1"/>
                </a:solidFill>
                <a:latin typeface="Arial" charset="0"/>
                <a:ea typeface="ＭＳ Ｐゴシック" charset="0"/>
              </a:defRPr>
            </a:lvl2pPr>
            <a:lvl3pPr marL="1143000" indent="-228600">
              <a:defRPr sz="2400" i="1">
                <a:solidFill>
                  <a:schemeClr val="tx1"/>
                </a:solidFill>
                <a:latin typeface="Arial" charset="0"/>
                <a:ea typeface="ＭＳ Ｐゴシック" charset="0"/>
              </a:defRPr>
            </a:lvl3pPr>
            <a:lvl4pPr marL="1600200" indent="-228600">
              <a:defRPr sz="2400" i="1">
                <a:solidFill>
                  <a:schemeClr val="tx1"/>
                </a:solidFill>
                <a:latin typeface="Arial" charset="0"/>
                <a:ea typeface="ＭＳ Ｐゴシック" charset="0"/>
              </a:defRPr>
            </a:lvl4pPr>
            <a:lvl5pPr marL="2057400" indent="-228600">
              <a:defRPr sz="2400" i="1">
                <a:solidFill>
                  <a:schemeClr val="tx1"/>
                </a:solidFill>
                <a:latin typeface="Arial" charset="0"/>
                <a:ea typeface="ＭＳ Ｐゴシック" charset="0"/>
              </a:defRPr>
            </a:lvl5pPr>
            <a:lvl6pPr marL="2514600" indent="-228600" eaLnBrk="0" fontAlgn="base" hangingPunct="0">
              <a:spcBef>
                <a:spcPct val="0"/>
              </a:spcBef>
              <a:spcAft>
                <a:spcPct val="0"/>
              </a:spcAft>
              <a:defRPr sz="2400" i="1">
                <a:solidFill>
                  <a:schemeClr val="tx1"/>
                </a:solidFill>
                <a:latin typeface="Arial" charset="0"/>
                <a:ea typeface="ＭＳ Ｐゴシック" charset="0"/>
              </a:defRPr>
            </a:lvl6pPr>
            <a:lvl7pPr marL="2971800" indent="-228600" eaLnBrk="0" fontAlgn="base" hangingPunct="0">
              <a:spcBef>
                <a:spcPct val="0"/>
              </a:spcBef>
              <a:spcAft>
                <a:spcPct val="0"/>
              </a:spcAft>
              <a:defRPr sz="2400" i="1">
                <a:solidFill>
                  <a:schemeClr val="tx1"/>
                </a:solidFill>
                <a:latin typeface="Arial" charset="0"/>
                <a:ea typeface="ＭＳ Ｐゴシック" charset="0"/>
              </a:defRPr>
            </a:lvl7pPr>
            <a:lvl8pPr marL="3429000" indent="-228600" eaLnBrk="0" fontAlgn="base" hangingPunct="0">
              <a:spcBef>
                <a:spcPct val="0"/>
              </a:spcBef>
              <a:spcAft>
                <a:spcPct val="0"/>
              </a:spcAft>
              <a:defRPr sz="2400" i="1">
                <a:solidFill>
                  <a:schemeClr val="tx1"/>
                </a:solidFill>
                <a:latin typeface="Arial" charset="0"/>
                <a:ea typeface="ＭＳ Ｐゴシック" charset="0"/>
              </a:defRPr>
            </a:lvl8pPr>
            <a:lvl9pPr marL="3886200" indent="-228600" eaLnBrk="0" fontAlgn="base" hangingPunct="0">
              <a:spcBef>
                <a:spcPct val="0"/>
              </a:spcBef>
              <a:spcAft>
                <a:spcPct val="0"/>
              </a:spcAft>
              <a:defRPr sz="2400" i="1">
                <a:solidFill>
                  <a:schemeClr val="tx1"/>
                </a:solidFill>
                <a:latin typeface="Arial" charset="0"/>
                <a:ea typeface="ＭＳ Ｐゴシック" charset="0"/>
              </a:defRPr>
            </a:lvl9pPr>
          </a:lstStyle>
          <a:p>
            <a:fld id="{63EC671B-67FF-9347-A038-06B84AF8BA3F}" type="slidenum">
              <a:rPr lang="en-US" sz="1200" i="0"/>
              <a:pPr/>
              <a:t>0</a:t>
            </a:fld>
            <a:endParaRPr lang="en-US" sz="1200" i="0"/>
          </a:p>
        </p:txBody>
      </p:sp>
      <p:sp>
        <p:nvSpPr>
          <p:cNvPr id="6147" name="Rectangle 2"/>
          <p:cNvSpPr>
            <a:spLocks noGrp="1" noRot="1" noChangeAspect="1" noChangeArrowheads="1" noTextEdit="1"/>
          </p:cNvSpPr>
          <p:nvPr>
            <p:ph type="sldImg"/>
          </p:nvPr>
        </p:nvSpPr>
        <p:spPr>
          <a:ln/>
        </p:spPr>
      </p:sp>
      <p:sp>
        <p:nvSpPr>
          <p:cNvPr id="15363" name="Rectangle 3"/>
          <p:cNvSpPr>
            <a:spLocks noGrp="1" noChangeArrowheads="1"/>
          </p:cNvSpPr>
          <p:nvPr>
            <p:ph type="body" idx="1"/>
          </p:nvPr>
        </p:nvSpPr>
        <p:spPr>
          <a:noFill/>
          <a:extLst>
            <a:ext uri="{FAA26D3D-D897-4be2-8F04-BA451C77F1D7}">
              <ma14:placeholderFlag xmlns:ma14="http://schemas.microsoft.com/office/mac/drawingml/2011/main" val="1"/>
            </a:ext>
          </a:extLst>
        </p:spPr>
        <p:txBody>
          <a:bodyPr/>
          <a:lstStyle/>
          <a:p>
            <a:pPr eaLnBrk="1" hangingPunct="1"/>
            <a:endParaRPr lang="en-US" dirty="0">
              <a:ea typeface="ＭＳ Ｐゴシック"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A960BDE3-4133-CE4C-A32F-42BC701DE0B1}" type="slidenum">
              <a:rPr lang="en-US" smtClean="0"/>
              <a:pPr>
                <a:defRPr/>
              </a:pPr>
              <a:t>10</a:t>
            </a:fld>
            <a:endParaRPr lang="en-US"/>
          </a:p>
        </p:txBody>
      </p:sp>
    </p:spTree>
    <p:extLst>
      <p:ext uri="{BB962C8B-B14F-4D97-AF65-F5344CB8AC3E}">
        <p14:creationId xmlns:p14="http://schemas.microsoft.com/office/powerpoint/2010/main" val="7239063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52"/>
          <p:cNvSpPr>
            <a:spLocks noChangeArrowheads="1"/>
          </p:cNvSpPr>
          <p:nvPr/>
        </p:nvSpPr>
        <p:spPr bwMode="auto">
          <a:xfrm>
            <a:off x="0" y="0"/>
            <a:ext cx="9144000" cy="4648200"/>
          </a:xfrm>
          <a:prstGeom prst="rect">
            <a:avLst/>
          </a:prstGeom>
          <a:solidFill>
            <a:schemeClr val="accent1"/>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a:defRPr sz="2400" i="1">
                <a:solidFill>
                  <a:schemeClr val="tx1"/>
                </a:solidFill>
                <a:latin typeface="Arial" charset="0"/>
                <a:ea typeface="ＭＳ Ｐゴシック" pitchFamily="1" charset="-128"/>
              </a:defRPr>
            </a:lvl1pPr>
            <a:lvl2pPr marL="742950" indent="-285750">
              <a:defRPr sz="2400" i="1">
                <a:solidFill>
                  <a:schemeClr val="tx1"/>
                </a:solidFill>
                <a:latin typeface="Arial" charset="0"/>
                <a:ea typeface="ＭＳ Ｐゴシック" pitchFamily="1" charset="-128"/>
              </a:defRPr>
            </a:lvl2pPr>
            <a:lvl3pPr marL="1143000" indent="-228600">
              <a:defRPr sz="2400" i="1">
                <a:solidFill>
                  <a:schemeClr val="tx1"/>
                </a:solidFill>
                <a:latin typeface="Arial" charset="0"/>
                <a:ea typeface="ＭＳ Ｐゴシック" pitchFamily="1" charset="-128"/>
              </a:defRPr>
            </a:lvl3pPr>
            <a:lvl4pPr marL="1600200" indent="-228600">
              <a:defRPr sz="2400" i="1">
                <a:solidFill>
                  <a:schemeClr val="tx1"/>
                </a:solidFill>
                <a:latin typeface="Arial" charset="0"/>
                <a:ea typeface="ＭＳ Ｐゴシック" pitchFamily="1" charset="-128"/>
              </a:defRPr>
            </a:lvl4pPr>
            <a:lvl5pPr marL="2057400" indent="-228600">
              <a:defRPr sz="2400" i="1">
                <a:solidFill>
                  <a:schemeClr val="tx1"/>
                </a:solidFill>
                <a:latin typeface="Arial" charset="0"/>
                <a:ea typeface="ＭＳ Ｐゴシック" pitchFamily="1" charset="-128"/>
              </a:defRPr>
            </a:lvl5pPr>
            <a:lvl6pPr marL="2514600" indent="-228600" eaLnBrk="0" fontAlgn="base" hangingPunct="0">
              <a:spcBef>
                <a:spcPct val="0"/>
              </a:spcBef>
              <a:spcAft>
                <a:spcPct val="0"/>
              </a:spcAft>
              <a:defRPr sz="2400" i="1">
                <a:solidFill>
                  <a:schemeClr val="tx1"/>
                </a:solidFill>
                <a:latin typeface="Arial" charset="0"/>
                <a:ea typeface="ＭＳ Ｐゴシック" pitchFamily="1" charset="-128"/>
              </a:defRPr>
            </a:lvl6pPr>
            <a:lvl7pPr marL="2971800" indent="-228600" eaLnBrk="0" fontAlgn="base" hangingPunct="0">
              <a:spcBef>
                <a:spcPct val="0"/>
              </a:spcBef>
              <a:spcAft>
                <a:spcPct val="0"/>
              </a:spcAft>
              <a:defRPr sz="2400" i="1">
                <a:solidFill>
                  <a:schemeClr val="tx1"/>
                </a:solidFill>
                <a:latin typeface="Arial" charset="0"/>
                <a:ea typeface="ＭＳ Ｐゴシック" pitchFamily="1" charset="-128"/>
              </a:defRPr>
            </a:lvl7pPr>
            <a:lvl8pPr marL="3429000" indent="-228600" eaLnBrk="0" fontAlgn="base" hangingPunct="0">
              <a:spcBef>
                <a:spcPct val="0"/>
              </a:spcBef>
              <a:spcAft>
                <a:spcPct val="0"/>
              </a:spcAft>
              <a:defRPr sz="2400" i="1">
                <a:solidFill>
                  <a:schemeClr val="tx1"/>
                </a:solidFill>
                <a:latin typeface="Arial" charset="0"/>
                <a:ea typeface="ＭＳ Ｐゴシック" pitchFamily="1" charset="-128"/>
              </a:defRPr>
            </a:lvl8pPr>
            <a:lvl9pPr marL="3886200" indent="-228600" eaLnBrk="0" fontAlgn="base" hangingPunct="0">
              <a:spcBef>
                <a:spcPct val="0"/>
              </a:spcBef>
              <a:spcAft>
                <a:spcPct val="0"/>
              </a:spcAft>
              <a:defRPr sz="2400" i="1">
                <a:solidFill>
                  <a:schemeClr val="tx1"/>
                </a:solidFill>
                <a:latin typeface="Arial" charset="0"/>
                <a:ea typeface="ＭＳ Ｐゴシック" pitchFamily="1" charset="-128"/>
              </a:defRPr>
            </a:lvl9pPr>
          </a:lstStyle>
          <a:p>
            <a:pPr>
              <a:defRPr/>
            </a:pPr>
            <a:endParaRPr lang="en-US" altLang="en-US" smtClean="0">
              <a:cs typeface="+mn-cs"/>
            </a:endParaRPr>
          </a:p>
        </p:txBody>
      </p:sp>
      <p:sp>
        <p:nvSpPr>
          <p:cNvPr id="5" name="Rectangle 30"/>
          <p:cNvSpPr>
            <a:spLocks noChangeArrowheads="1"/>
          </p:cNvSpPr>
          <p:nvPr/>
        </p:nvSpPr>
        <p:spPr bwMode="auto">
          <a:xfrm>
            <a:off x="2212975" y="6100763"/>
            <a:ext cx="18415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spAutoFit/>
          </a:bodyPr>
          <a:lstStyle>
            <a:lvl1pPr>
              <a:defRPr sz="2400" i="1">
                <a:solidFill>
                  <a:schemeClr val="tx1"/>
                </a:solidFill>
                <a:latin typeface="Arial" charset="0"/>
                <a:ea typeface="ＭＳ Ｐゴシック" pitchFamily="1" charset="-128"/>
              </a:defRPr>
            </a:lvl1pPr>
            <a:lvl2pPr marL="742950" indent="-285750">
              <a:defRPr sz="2400" i="1">
                <a:solidFill>
                  <a:schemeClr val="tx1"/>
                </a:solidFill>
                <a:latin typeface="Arial" charset="0"/>
                <a:ea typeface="ＭＳ Ｐゴシック" pitchFamily="1" charset="-128"/>
              </a:defRPr>
            </a:lvl2pPr>
            <a:lvl3pPr marL="1143000" indent="-228600">
              <a:defRPr sz="2400" i="1">
                <a:solidFill>
                  <a:schemeClr val="tx1"/>
                </a:solidFill>
                <a:latin typeface="Arial" charset="0"/>
                <a:ea typeface="ＭＳ Ｐゴシック" pitchFamily="1" charset="-128"/>
              </a:defRPr>
            </a:lvl3pPr>
            <a:lvl4pPr marL="1600200" indent="-228600">
              <a:defRPr sz="2400" i="1">
                <a:solidFill>
                  <a:schemeClr val="tx1"/>
                </a:solidFill>
                <a:latin typeface="Arial" charset="0"/>
                <a:ea typeface="ＭＳ Ｐゴシック" pitchFamily="1" charset="-128"/>
              </a:defRPr>
            </a:lvl4pPr>
            <a:lvl5pPr marL="2057400" indent="-228600">
              <a:defRPr sz="2400" i="1">
                <a:solidFill>
                  <a:schemeClr val="tx1"/>
                </a:solidFill>
                <a:latin typeface="Arial" charset="0"/>
                <a:ea typeface="ＭＳ Ｐゴシック" pitchFamily="1" charset="-128"/>
              </a:defRPr>
            </a:lvl5pPr>
            <a:lvl6pPr marL="2514600" indent="-228600" eaLnBrk="0" fontAlgn="base" hangingPunct="0">
              <a:spcBef>
                <a:spcPct val="0"/>
              </a:spcBef>
              <a:spcAft>
                <a:spcPct val="0"/>
              </a:spcAft>
              <a:defRPr sz="2400" i="1">
                <a:solidFill>
                  <a:schemeClr val="tx1"/>
                </a:solidFill>
                <a:latin typeface="Arial" charset="0"/>
                <a:ea typeface="ＭＳ Ｐゴシック" pitchFamily="1" charset="-128"/>
              </a:defRPr>
            </a:lvl6pPr>
            <a:lvl7pPr marL="2971800" indent="-228600" eaLnBrk="0" fontAlgn="base" hangingPunct="0">
              <a:spcBef>
                <a:spcPct val="0"/>
              </a:spcBef>
              <a:spcAft>
                <a:spcPct val="0"/>
              </a:spcAft>
              <a:defRPr sz="2400" i="1">
                <a:solidFill>
                  <a:schemeClr val="tx1"/>
                </a:solidFill>
                <a:latin typeface="Arial" charset="0"/>
                <a:ea typeface="ＭＳ Ｐゴシック" pitchFamily="1" charset="-128"/>
              </a:defRPr>
            </a:lvl7pPr>
            <a:lvl8pPr marL="3429000" indent="-228600" eaLnBrk="0" fontAlgn="base" hangingPunct="0">
              <a:spcBef>
                <a:spcPct val="0"/>
              </a:spcBef>
              <a:spcAft>
                <a:spcPct val="0"/>
              </a:spcAft>
              <a:defRPr sz="2400" i="1">
                <a:solidFill>
                  <a:schemeClr val="tx1"/>
                </a:solidFill>
                <a:latin typeface="Arial" charset="0"/>
                <a:ea typeface="ＭＳ Ｐゴシック" pitchFamily="1" charset="-128"/>
              </a:defRPr>
            </a:lvl8pPr>
            <a:lvl9pPr marL="3886200" indent="-228600" eaLnBrk="0" fontAlgn="base" hangingPunct="0">
              <a:spcBef>
                <a:spcPct val="0"/>
              </a:spcBef>
              <a:spcAft>
                <a:spcPct val="0"/>
              </a:spcAft>
              <a:defRPr sz="2400" i="1">
                <a:solidFill>
                  <a:schemeClr val="tx1"/>
                </a:solidFill>
                <a:latin typeface="Arial" charset="0"/>
                <a:ea typeface="ＭＳ Ｐゴシック" pitchFamily="1" charset="-128"/>
              </a:defRPr>
            </a:lvl9pPr>
          </a:lstStyle>
          <a:p>
            <a:pPr>
              <a:defRPr/>
            </a:pPr>
            <a:endParaRPr lang="en-US" altLang="en-US" smtClean="0">
              <a:cs typeface="+mn-cs"/>
            </a:endParaRPr>
          </a:p>
        </p:txBody>
      </p:sp>
      <p:sp>
        <p:nvSpPr>
          <p:cNvPr id="6" name="Line 53"/>
          <p:cNvSpPr>
            <a:spLocks noChangeShapeType="1"/>
          </p:cNvSpPr>
          <p:nvPr/>
        </p:nvSpPr>
        <p:spPr bwMode="auto">
          <a:xfrm>
            <a:off x="0" y="4648200"/>
            <a:ext cx="9144000" cy="0"/>
          </a:xfrm>
          <a:prstGeom prst="line">
            <a:avLst/>
          </a:prstGeom>
          <a:noFill/>
          <a:ln w="476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7" name="Line 54"/>
          <p:cNvSpPr>
            <a:spLocks noChangeShapeType="1"/>
          </p:cNvSpPr>
          <p:nvPr userDrawn="1"/>
        </p:nvSpPr>
        <p:spPr bwMode="auto">
          <a:xfrm>
            <a:off x="2106613" y="2551113"/>
            <a:ext cx="4903787"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pic>
        <p:nvPicPr>
          <p:cNvPr id="8" name="Picture 12" descr="mail_image_preview.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2700" y="4648200"/>
            <a:ext cx="9144000" cy="213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5" name="Rectangle 3"/>
          <p:cNvSpPr>
            <a:spLocks noGrp="1" noChangeArrowheads="1"/>
          </p:cNvSpPr>
          <p:nvPr>
            <p:ph type="subTitle" idx="1"/>
          </p:nvPr>
        </p:nvSpPr>
        <p:spPr>
          <a:xfrm>
            <a:off x="457200" y="1763713"/>
            <a:ext cx="8226425" cy="508000"/>
          </a:xfrm>
        </p:spPr>
        <p:txBody>
          <a:bodyPr anchor="ctr"/>
          <a:lstStyle>
            <a:lvl1pPr marL="0" indent="0" algn="ctr">
              <a:buFontTx/>
              <a:buNone/>
              <a:defRPr/>
            </a:lvl1pPr>
          </a:lstStyle>
          <a:p>
            <a:pPr lvl="0"/>
            <a:r>
              <a:rPr lang="en-US" altLang="en-US" noProof="0" smtClean="0"/>
              <a:t>Click to edit Master subtitle style</a:t>
            </a:r>
          </a:p>
        </p:txBody>
      </p:sp>
      <p:sp>
        <p:nvSpPr>
          <p:cNvPr id="3091" name="Rectangle 19"/>
          <p:cNvSpPr>
            <a:spLocks noGrp="1" noChangeArrowheads="1"/>
          </p:cNvSpPr>
          <p:nvPr>
            <p:ph type="ctrTitle" sz="quarter"/>
          </p:nvPr>
        </p:nvSpPr>
        <p:spPr>
          <a:xfrm>
            <a:off x="455613" y="1014413"/>
            <a:ext cx="8226425" cy="776287"/>
          </a:xfrm>
        </p:spPr>
        <p:txBody>
          <a:bodyPr/>
          <a:lstStyle>
            <a:lvl1pPr algn="ctr">
              <a:defRPr sz="4200" b="0">
                <a:solidFill>
                  <a:schemeClr val="tx1"/>
                </a:solidFill>
              </a:defRPr>
            </a:lvl1pPr>
          </a:lstStyle>
          <a:p>
            <a:pPr lvl="0"/>
            <a:r>
              <a:rPr lang="en-US" altLang="en-US" noProof="0" smtClean="0"/>
              <a:t>Click to edit Master title style</a:t>
            </a:r>
          </a:p>
        </p:txBody>
      </p:sp>
    </p:spTree>
    <p:extLst>
      <p:ext uri="{BB962C8B-B14F-4D97-AF65-F5344CB8AC3E}">
        <p14:creationId xmlns:p14="http://schemas.microsoft.com/office/powerpoint/2010/main" val="3100765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8"/>
          <p:cNvSpPr>
            <a:spLocks noGrp="1" noChangeArrowheads="1"/>
          </p:cNvSpPr>
          <p:nvPr>
            <p:ph type="dt" sz="half" idx="10"/>
          </p:nvPr>
        </p:nvSpPr>
        <p:spPr>
          <a:ln/>
        </p:spPr>
        <p:txBody>
          <a:bodyPr/>
          <a:lstStyle>
            <a:lvl1pPr>
              <a:defRPr/>
            </a:lvl1pPr>
          </a:lstStyle>
          <a:p>
            <a:pPr>
              <a:defRPr/>
            </a:pPr>
            <a:fld id="{1783A803-4EF3-5445-9FC3-EA4158E582CA}" type="datetime4">
              <a:rPr lang="en-US" smtClean="0"/>
              <a:t>October 17, 2014</a:t>
            </a:fld>
            <a:endParaRPr lang="en-US" sz="1400" i="1">
              <a:solidFill>
                <a:schemeClr val="tx1"/>
              </a:solidFill>
            </a:endParaRPr>
          </a:p>
        </p:txBody>
      </p:sp>
      <p:sp>
        <p:nvSpPr>
          <p:cNvPr id="5" name="Rectangle 19"/>
          <p:cNvSpPr>
            <a:spLocks noGrp="1" noChangeArrowheads="1"/>
          </p:cNvSpPr>
          <p:nvPr>
            <p:ph type="ftr" sz="quarter" idx="11"/>
          </p:nvPr>
        </p:nvSpPr>
        <p:spPr>
          <a:xfrm>
            <a:off x="228600" y="6248400"/>
            <a:ext cx="4953000" cy="304800"/>
          </a:xfrm>
          <a:prstGeom prst="rect">
            <a:avLst/>
          </a:prstGeom>
          <a:ln/>
        </p:spPr>
        <p:txBody>
          <a:bodyPr/>
          <a:lstStyle>
            <a:lvl1pPr>
              <a:defRPr/>
            </a:lvl1pPr>
          </a:lstStyle>
          <a:p>
            <a:pPr>
              <a:defRPr/>
            </a:pPr>
            <a:endParaRPr lang="en-US" altLang="en-US" sz="1400" i="1">
              <a:solidFill>
                <a:schemeClr val="tx1"/>
              </a:solidFill>
            </a:endParaRPr>
          </a:p>
        </p:txBody>
      </p:sp>
    </p:spTree>
    <p:extLst>
      <p:ext uri="{BB962C8B-B14F-4D97-AF65-F5344CB8AC3E}">
        <p14:creationId xmlns:p14="http://schemas.microsoft.com/office/powerpoint/2010/main" val="4174107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0" y="1295400"/>
            <a:ext cx="1778000" cy="50800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295400" y="1295400"/>
            <a:ext cx="5181600" cy="50800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8"/>
          <p:cNvSpPr>
            <a:spLocks noGrp="1" noChangeArrowheads="1"/>
          </p:cNvSpPr>
          <p:nvPr>
            <p:ph type="dt" sz="half" idx="10"/>
          </p:nvPr>
        </p:nvSpPr>
        <p:spPr>
          <a:ln/>
        </p:spPr>
        <p:txBody>
          <a:bodyPr/>
          <a:lstStyle>
            <a:lvl1pPr>
              <a:defRPr/>
            </a:lvl1pPr>
          </a:lstStyle>
          <a:p>
            <a:pPr>
              <a:defRPr/>
            </a:pPr>
            <a:fld id="{CDC13801-C4D8-CA45-980D-9EF4988A9297}" type="datetime4">
              <a:rPr lang="en-US" smtClean="0"/>
              <a:t>October 17, 2014</a:t>
            </a:fld>
            <a:endParaRPr lang="en-US" sz="1400" i="1">
              <a:solidFill>
                <a:schemeClr val="tx1"/>
              </a:solidFill>
            </a:endParaRPr>
          </a:p>
        </p:txBody>
      </p:sp>
      <p:sp>
        <p:nvSpPr>
          <p:cNvPr id="5" name="Rectangle 19"/>
          <p:cNvSpPr>
            <a:spLocks noGrp="1" noChangeArrowheads="1"/>
          </p:cNvSpPr>
          <p:nvPr>
            <p:ph type="ftr" sz="quarter" idx="11"/>
          </p:nvPr>
        </p:nvSpPr>
        <p:spPr>
          <a:xfrm>
            <a:off x="228600" y="6248400"/>
            <a:ext cx="4953000" cy="304800"/>
          </a:xfrm>
          <a:prstGeom prst="rect">
            <a:avLst/>
          </a:prstGeom>
          <a:ln/>
        </p:spPr>
        <p:txBody>
          <a:bodyPr/>
          <a:lstStyle>
            <a:lvl1pPr>
              <a:defRPr/>
            </a:lvl1pPr>
          </a:lstStyle>
          <a:p>
            <a:pPr>
              <a:defRPr/>
            </a:pPr>
            <a:endParaRPr lang="en-US" altLang="en-US" sz="1400" i="1">
              <a:solidFill>
                <a:schemeClr val="tx1"/>
              </a:solidFill>
            </a:endParaRPr>
          </a:p>
        </p:txBody>
      </p:sp>
    </p:spTree>
    <p:extLst>
      <p:ext uri="{BB962C8B-B14F-4D97-AF65-F5344CB8AC3E}">
        <p14:creationId xmlns:p14="http://schemas.microsoft.com/office/powerpoint/2010/main" val="1609968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18"/>
          <p:cNvSpPr>
            <a:spLocks noGrp="1" noChangeArrowheads="1"/>
          </p:cNvSpPr>
          <p:nvPr>
            <p:ph type="dt" sz="half" idx="10"/>
          </p:nvPr>
        </p:nvSpPr>
        <p:spPr>
          <a:ln/>
        </p:spPr>
        <p:txBody>
          <a:bodyPr/>
          <a:lstStyle>
            <a:lvl1pPr>
              <a:defRPr/>
            </a:lvl1pPr>
          </a:lstStyle>
          <a:p>
            <a:pPr>
              <a:defRPr/>
            </a:pPr>
            <a:fld id="{214F3F19-DA37-A048-B074-DDA9AD602A73}" type="datetime4">
              <a:rPr lang="en-US" smtClean="0"/>
              <a:t>October 17, 2014</a:t>
            </a:fld>
            <a:endParaRPr lang="en-US" sz="1400" i="1">
              <a:solidFill>
                <a:schemeClr val="tx1"/>
              </a:solidFill>
            </a:endParaRPr>
          </a:p>
        </p:txBody>
      </p:sp>
      <p:sp>
        <p:nvSpPr>
          <p:cNvPr id="7" name="Slide Number Placeholder 2"/>
          <p:cNvSpPr>
            <a:spLocks noGrp="1"/>
          </p:cNvSpPr>
          <p:nvPr>
            <p:ph type="sldNum" sz="quarter" idx="4"/>
          </p:nvPr>
        </p:nvSpPr>
        <p:spPr>
          <a:xfrm>
            <a:off x="533400" y="6264275"/>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smtClean="0"/>
              <a:t>Page </a:t>
            </a:r>
            <a:fld id="{F329CC9A-EAF1-D64F-A7C2-2642DA234FCF}" type="slidenum">
              <a:rPr lang="en-US" smtClean="0"/>
              <a:pPr/>
              <a:t>‹#›</a:t>
            </a:fld>
            <a:endParaRPr lang="en-US" dirty="0"/>
          </a:p>
        </p:txBody>
      </p:sp>
    </p:spTree>
    <p:extLst>
      <p:ext uri="{BB962C8B-B14F-4D97-AF65-F5344CB8AC3E}">
        <p14:creationId xmlns:p14="http://schemas.microsoft.com/office/powerpoint/2010/main" val="3729765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18"/>
          <p:cNvSpPr>
            <a:spLocks noGrp="1" noChangeArrowheads="1"/>
          </p:cNvSpPr>
          <p:nvPr>
            <p:ph type="dt" sz="half" idx="10"/>
          </p:nvPr>
        </p:nvSpPr>
        <p:spPr>
          <a:ln/>
        </p:spPr>
        <p:txBody>
          <a:bodyPr/>
          <a:lstStyle>
            <a:lvl1pPr>
              <a:defRPr/>
            </a:lvl1pPr>
          </a:lstStyle>
          <a:p>
            <a:pPr>
              <a:defRPr/>
            </a:pPr>
            <a:fld id="{2C22DA93-E8E1-6642-AC38-683325D32675}" type="datetime4">
              <a:rPr lang="en-US" smtClean="0"/>
              <a:t>October 17, 2014</a:t>
            </a:fld>
            <a:endParaRPr lang="en-US" sz="1400" i="1">
              <a:solidFill>
                <a:schemeClr val="tx1"/>
              </a:solidFill>
            </a:endParaRPr>
          </a:p>
        </p:txBody>
      </p:sp>
      <p:sp>
        <p:nvSpPr>
          <p:cNvPr id="7" name="Slide Number Placeholder 2"/>
          <p:cNvSpPr>
            <a:spLocks noGrp="1"/>
          </p:cNvSpPr>
          <p:nvPr>
            <p:ph type="sldNum" sz="quarter" idx="4"/>
          </p:nvPr>
        </p:nvSpPr>
        <p:spPr>
          <a:xfrm>
            <a:off x="533400" y="6264275"/>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smtClean="0"/>
              <a:t>Page </a:t>
            </a:r>
            <a:fld id="{F329CC9A-EAF1-D64F-A7C2-2642DA234FCF}" type="slidenum">
              <a:rPr lang="en-US" smtClean="0"/>
              <a:pPr/>
              <a:t>‹#›</a:t>
            </a:fld>
            <a:endParaRPr lang="en-US" dirty="0"/>
          </a:p>
        </p:txBody>
      </p:sp>
    </p:spTree>
    <p:extLst>
      <p:ext uri="{BB962C8B-B14F-4D97-AF65-F5344CB8AC3E}">
        <p14:creationId xmlns:p14="http://schemas.microsoft.com/office/powerpoint/2010/main" val="245348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525588" y="1981200"/>
            <a:ext cx="3478212" cy="4038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56200" y="1981200"/>
            <a:ext cx="3479800" cy="4038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18"/>
          <p:cNvSpPr>
            <a:spLocks noGrp="1" noChangeArrowheads="1"/>
          </p:cNvSpPr>
          <p:nvPr>
            <p:ph type="dt" sz="half" idx="10"/>
          </p:nvPr>
        </p:nvSpPr>
        <p:spPr>
          <a:ln/>
        </p:spPr>
        <p:txBody>
          <a:bodyPr/>
          <a:lstStyle>
            <a:lvl1pPr>
              <a:defRPr/>
            </a:lvl1pPr>
          </a:lstStyle>
          <a:p>
            <a:pPr>
              <a:defRPr/>
            </a:pPr>
            <a:fld id="{7A60FAB7-9060-2044-B516-0C06CE407B08}" type="datetime4">
              <a:rPr lang="en-US" smtClean="0"/>
              <a:t>October 17, 2014</a:t>
            </a:fld>
            <a:endParaRPr lang="en-US" sz="1400" i="1">
              <a:solidFill>
                <a:schemeClr val="tx1"/>
              </a:solidFill>
            </a:endParaRPr>
          </a:p>
        </p:txBody>
      </p:sp>
      <p:sp>
        <p:nvSpPr>
          <p:cNvPr id="8" name="Slide Number Placeholder 2"/>
          <p:cNvSpPr>
            <a:spLocks noGrp="1"/>
          </p:cNvSpPr>
          <p:nvPr>
            <p:ph type="sldNum" sz="quarter" idx="4"/>
          </p:nvPr>
        </p:nvSpPr>
        <p:spPr>
          <a:xfrm>
            <a:off x="533400" y="6264275"/>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smtClean="0"/>
              <a:t>Page </a:t>
            </a:r>
            <a:fld id="{F329CC9A-EAF1-D64F-A7C2-2642DA234FCF}" type="slidenum">
              <a:rPr lang="en-US" smtClean="0"/>
              <a:pPr/>
              <a:t>‹#›</a:t>
            </a:fld>
            <a:endParaRPr lang="en-US" dirty="0"/>
          </a:p>
        </p:txBody>
      </p:sp>
    </p:spTree>
    <p:extLst>
      <p:ext uri="{BB962C8B-B14F-4D97-AF65-F5344CB8AC3E}">
        <p14:creationId xmlns:p14="http://schemas.microsoft.com/office/powerpoint/2010/main" val="1239603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18"/>
          <p:cNvSpPr>
            <a:spLocks noGrp="1" noChangeArrowheads="1"/>
          </p:cNvSpPr>
          <p:nvPr>
            <p:ph type="dt" sz="half" idx="10"/>
          </p:nvPr>
        </p:nvSpPr>
        <p:spPr>
          <a:ln/>
        </p:spPr>
        <p:txBody>
          <a:bodyPr/>
          <a:lstStyle>
            <a:lvl1pPr>
              <a:defRPr/>
            </a:lvl1pPr>
          </a:lstStyle>
          <a:p>
            <a:pPr>
              <a:defRPr/>
            </a:pPr>
            <a:fld id="{C329E520-9F87-7C47-9F11-DE04278E4700}" type="datetime4">
              <a:rPr lang="en-US" smtClean="0"/>
              <a:t>October 17, 2014</a:t>
            </a:fld>
            <a:endParaRPr lang="en-US" sz="1400" i="1">
              <a:solidFill>
                <a:schemeClr val="tx1"/>
              </a:solidFill>
            </a:endParaRPr>
          </a:p>
        </p:txBody>
      </p:sp>
      <p:sp>
        <p:nvSpPr>
          <p:cNvPr id="10" name="Slide Number Placeholder 2"/>
          <p:cNvSpPr>
            <a:spLocks noGrp="1"/>
          </p:cNvSpPr>
          <p:nvPr>
            <p:ph type="sldNum" sz="quarter" idx="11"/>
          </p:nvPr>
        </p:nvSpPr>
        <p:spPr>
          <a:xfrm>
            <a:off x="533400" y="6264275"/>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smtClean="0"/>
              <a:t>Page </a:t>
            </a:r>
            <a:fld id="{F329CC9A-EAF1-D64F-A7C2-2642DA234FCF}" type="slidenum">
              <a:rPr lang="en-US" smtClean="0"/>
              <a:pPr/>
              <a:t>‹#›</a:t>
            </a:fld>
            <a:endParaRPr lang="en-US" dirty="0"/>
          </a:p>
        </p:txBody>
      </p:sp>
    </p:spTree>
    <p:extLst>
      <p:ext uri="{BB962C8B-B14F-4D97-AF65-F5344CB8AC3E}">
        <p14:creationId xmlns:p14="http://schemas.microsoft.com/office/powerpoint/2010/main" val="1426031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18"/>
          <p:cNvSpPr>
            <a:spLocks noGrp="1" noChangeArrowheads="1"/>
          </p:cNvSpPr>
          <p:nvPr>
            <p:ph type="dt" sz="half" idx="10"/>
          </p:nvPr>
        </p:nvSpPr>
        <p:spPr>
          <a:ln/>
        </p:spPr>
        <p:txBody>
          <a:bodyPr/>
          <a:lstStyle>
            <a:lvl1pPr>
              <a:defRPr/>
            </a:lvl1pPr>
          </a:lstStyle>
          <a:p>
            <a:pPr>
              <a:defRPr/>
            </a:pPr>
            <a:fld id="{A18F3735-00BD-2D4C-B52F-8377466CD52A}" type="datetime4">
              <a:rPr lang="en-US" smtClean="0"/>
              <a:t>October 17, 2014</a:t>
            </a:fld>
            <a:endParaRPr lang="en-US" sz="1400" i="1">
              <a:solidFill>
                <a:schemeClr val="tx1"/>
              </a:solidFill>
            </a:endParaRPr>
          </a:p>
        </p:txBody>
      </p:sp>
      <p:sp>
        <p:nvSpPr>
          <p:cNvPr id="6" name="Slide Number Placeholder 2"/>
          <p:cNvSpPr>
            <a:spLocks noGrp="1"/>
          </p:cNvSpPr>
          <p:nvPr>
            <p:ph type="sldNum" sz="quarter" idx="4"/>
          </p:nvPr>
        </p:nvSpPr>
        <p:spPr>
          <a:xfrm>
            <a:off x="533400" y="6264275"/>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smtClean="0"/>
              <a:t>Page </a:t>
            </a:r>
            <a:fld id="{F329CC9A-EAF1-D64F-A7C2-2642DA234FCF}" type="slidenum">
              <a:rPr lang="en-US" smtClean="0"/>
              <a:pPr/>
              <a:t>‹#›</a:t>
            </a:fld>
            <a:endParaRPr lang="en-US" dirty="0"/>
          </a:p>
        </p:txBody>
      </p:sp>
    </p:spTree>
    <p:extLst>
      <p:ext uri="{BB962C8B-B14F-4D97-AF65-F5344CB8AC3E}">
        <p14:creationId xmlns:p14="http://schemas.microsoft.com/office/powerpoint/2010/main" val="1993994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8"/>
          <p:cNvSpPr>
            <a:spLocks noGrp="1" noChangeArrowheads="1"/>
          </p:cNvSpPr>
          <p:nvPr>
            <p:ph type="dt" sz="half" idx="10"/>
          </p:nvPr>
        </p:nvSpPr>
        <p:spPr>
          <a:ln/>
        </p:spPr>
        <p:txBody>
          <a:bodyPr/>
          <a:lstStyle>
            <a:lvl1pPr>
              <a:defRPr/>
            </a:lvl1pPr>
          </a:lstStyle>
          <a:p>
            <a:pPr>
              <a:defRPr/>
            </a:pPr>
            <a:fld id="{3A3AA6C3-52B3-3A44-BDCF-85BD54311E16}" type="datetime4">
              <a:rPr lang="en-US" smtClean="0"/>
              <a:t>October 17, 2014</a:t>
            </a:fld>
            <a:endParaRPr lang="en-US" sz="1400" i="1">
              <a:solidFill>
                <a:schemeClr val="tx1"/>
              </a:solidFill>
            </a:endParaRPr>
          </a:p>
        </p:txBody>
      </p:sp>
      <p:sp>
        <p:nvSpPr>
          <p:cNvPr id="4" name="Slide Number Placeholder 2"/>
          <p:cNvSpPr>
            <a:spLocks noGrp="1"/>
          </p:cNvSpPr>
          <p:nvPr>
            <p:ph type="sldNum" sz="quarter" idx="4"/>
          </p:nvPr>
        </p:nvSpPr>
        <p:spPr>
          <a:xfrm>
            <a:off x="533400" y="6264275"/>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smtClean="0"/>
              <a:t>Page </a:t>
            </a:r>
            <a:fld id="{F329CC9A-EAF1-D64F-A7C2-2642DA234FCF}" type="slidenum">
              <a:rPr lang="en-US" smtClean="0"/>
              <a:pPr/>
              <a:t>‹#›</a:t>
            </a:fld>
            <a:endParaRPr lang="en-US" dirty="0"/>
          </a:p>
        </p:txBody>
      </p:sp>
    </p:spTree>
    <p:extLst>
      <p:ext uri="{BB962C8B-B14F-4D97-AF65-F5344CB8AC3E}">
        <p14:creationId xmlns:p14="http://schemas.microsoft.com/office/powerpoint/2010/main" val="5667894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8"/>
          <p:cNvSpPr>
            <a:spLocks noGrp="1" noChangeArrowheads="1"/>
          </p:cNvSpPr>
          <p:nvPr>
            <p:ph type="dt" sz="half" idx="10"/>
          </p:nvPr>
        </p:nvSpPr>
        <p:spPr>
          <a:ln/>
        </p:spPr>
        <p:txBody>
          <a:bodyPr/>
          <a:lstStyle>
            <a:lvl1pPr>
              <a:defRPr/>
            </a:lvl1pPr>
          </a:lstStyle>
          <a:p>
            <a:pPr>
              <a:defRPr/>
            </a:pPr>
            <a:fld id="{4E95C863-3996-F249-B53F-FD2A851BFD92}" type="datetime4">
              <a:rPr lang="en-US" smtClean="0"/>
              <a:t>October 17, 2014</a:t>
            </a:fld>
            <a:endParaRPr lang="en-US" sz="1400" i="1">
              <a:solidFill>
                <a:schemeClr val="tx1"/>
              </a:solidFill>
            </a:endParaRPr>
          </a:p>
        </p:txBody>
      </p:sp>
      <p:sp>
        <p:nvSpPr>
          <p:cNvPr id="7" name="Slide Number Placeholder 2"/>
          <p:cNvSpPr>
            <a:spLocks noGrp="1"/>
          </p:cNvSpPr>
          <p:nvPr>
            <p:ph type="sldNum" sz="quarter" idx="4"/>
          </p:nvPr>
        </p:nvSpPr>
        <p:spPr>
          <a:xfrm>
            <a:off x="457200" y="632460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29CC9A-EAF1-D64F-A7C2-2642DA234FCF}" type="slidenum">
              <a:rPr lang="en-US" smtClean="0"/>
              <a:t>‹#›</a:t>
            </a:fld>
            <a:endParaRPr lang="en-US"/>
          </a:p>
        </p:txBody>
      </p:sp>
    </p:spTree>
    <p:extLst>
      <p:ext uri="{BB962C8B-B14F-4D97-AF65-F5344CB8AC3E}">
        <p14:creationId xmlns:p14="http://schemas.microsoft.com/office/powerpoint/2010/main" val="24486601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18"/>
          <p:cNvSpPr>
            <a:spLocks noGrp="1" noChangeArrowheads="1"/>
          </p:cNvSpPr>
          <p:nvPr>
            <p:ph type="dt" sz="half" idx="10"/>
          </p:nvPr>
        </p:nvSpPr>
        <p:spPr>
          <a:ln/>
        </p:spPr>
        <p:txBody>
          <a:bodyPr/>
          <a:lstStyle>
            <a:lvl1pPr>
              <a:defRPr/>
            </a:lvl1pPr>
          </a:lstStyle>
          <a:p>
            <a:pPr>
              <a:defRPr/>
            </a:pPr>
            <a:fld id="{38AFEA6B-6DB1-CB44-8171-919ED237647B}" type="datetime4">
              <a:rPr lang="en-US" smtClean="0"/>
              <a:t>October 17, 2014</a:t>
            </a:fld>
            <a:endParaRPr lang="en-US" sz="1400" i="1">
              <a:solidFill>
                <a:schemeClr val="tx1"/>
              </a:solidFill>
            </a:endParaRPr>
          </a:p>
        </p:txBody>
      </p:sp>
      <p:sp>
        <p:nvSpPr>
          <p:cNvPr id="6" name="Rectangle 19"/>
          <p:cNvSpPr>
            <a:spLocks noGrp="1" noChangeArrowheads="1"/>
          </p:cNvSpPr>
          <p:nvPr>
            <p:ph type="ftr" sz="quarter" idx="11"/>
          </p:nvPr>
        </p:nvSpPr>
        <p:spPr>
          <a:xfrm>
            <a:off x="228600" y="6248400"/>
            <a:ext cx="4953000" cy="304800"/>
          </a:xfrm>
          <a:prstGeom prst="rect">
            <a:avLst/>
          </a:prstGeom>
          <a:ln/>
        </p:spPr>
        <p:txBody>
          <a:bodyPr/>
          <a:lstStyle>
            <a:lvl1pPr>
              <a:defRPr/>
            </a:lvl1pPr>
          </a:lstStyle>
          <a:p>
            <a:pPr>
              <a:defRPr/>
            </a:pPr>
            <a:endParaRPr lang="en-US" altLang="en-US" sz="1400" i="1">
              <a:solidFill>
                <a:schemeClr val="tx1"/>
              </a:solidFill>
            </a:endParaRPr>
          </a:p>
        </p:txBody>
      </p:sp>
    </p:spTree>
    <p:extLst>
      <p:ext uri="{BB962C8B-B14F-4D97-AF65-F5344CB8AC3E}">
        <p14:creationId xmlns:p14="http://schemas.microsoft.com/office/powerpoint/2010/main" val="174799368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219200" y="1295400"/>
            <a:ext cx="7110413"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1219200" y="2286000"/>
            <a:ext cx="7110413" cy="4038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2" name="Rectangle 18"/>
          <p:cNvSpPr>
            <a:spLocks noGrp="1" noChangeArrowheads="1"/>
          </p:cNvSpPr>
          <p:nvPr>
            <p:ph type="dt" sz="half" idx="2"/>
          </p:nvPr>
        </p:nvSpPr>
        <p:spPr bwMode="auto">
          <a:xfrm>
            <a:off x="7315200" y="6248400"/>
            <a:ext cx="1600200" cy="30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defRPr sz="1200" i="0" smtClean="0">
                <a:solidFill>
                  <a:schemeClr val="bg2"/>
                </a:solidFill>
              </a:defRPr>
            </a:lvl1pPr>
          </a:lstStyle>
          <a:p>
            <a:pPr>
              <a:defRPr/>
            </a:pPr>
            <a:fld id="{76F4C20E-DFB2-0F43-A868-EE54C32027E9}" type="datetime4">
              <a:rPr lang="en-US" smtClean="0"/>
              <a:t>October 17, 2014</a:t>
            </a:fld>
            <a:endParaRPr lang="en-US" sz="1400" i="1">
              <a:solidFill>
                <a:schemeClr val="tx1"/>
              </a:solidFill>
            </a:endParaRPr>
          </a:p>
        </p:txBody>
      </p:sp>
      <p:sp>
        <p:nvSpPr>
          <p:cNvPr id="1030" name="Line 36"/>
          <p:cNvSpPr>
            <a:spLocks noChangeShapeType="1"/>
          </p:cNvSpPr>
          <p:nvPr/>
        </p:nvSpPr>
        <p:spPr bwMode="auto">
          <a:xfrm>
            <a:off x="0" y="1143000"/>
            <a:ext cx="9144000" cy="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033" name="Rectangle 45"/>
          <p:cNvSpPr>
            <a:spLocks noChangeArrowheads="1"/>
          </p:cNvSpPr>
          <p:nvPr/>
        </p:nvSpPr>
        <p:spPr bwMode="auto">
          <a:xfrm>
            <a:off x="0" y="6775450"/>
            <a:ext cx="9150350" cy="82550"/>
          </a:xfrm>
          <a:prstGeom prst="rect">
            <a:avLst/>
          </a:prstGeom>
          <a:solidFill>
            <a:schemeClr val="tx1"/>
          </a:solidFill>
          <a:ln>
            <a:noFill/>
          </a:ln>
          <a:extLst>
            <a:ext uri="{91240B29-F687-4f45-9708-019B960494DF}">
              <a14:hiddenLine xmlns:a14="http://schemas.microsoft.com/office/drawing/2010/main" w="9525">
                <a:solidFill>
                  <a:schemeClr val="tx1"/>
                </a:solidFill>
                <a:miter lim="800000"/>
                <a:headEnd/>
                <a:tailEnd/>
              </a14:hiddenLine>
            </a:ext>
          </a:extLst>
        </p:spPr>
        <p:txBody>
          <a:bodyPr wrap="none" anchor="ctr"/>
          <a:lstStyle>
            <a:lvl1pPr>
              <a:defRPr sz="2400" i="1">
                <a:solidFill>
                  <a:schemeClr val="tx1"/>
                </a:solidFill>
                <a:latin typeface="Arial" charset="0"/>
                <a:ea typeface="ＭＳ Ｐゴシック" pitchFamily="1" charset="-128"/>
              </a:defRPr>
            </a:lvl1pPr>
            <a:lvl2pPr marL="742950" indent="-285750">
              <a:defRPr sz="2400" i="1">
                <a:solidFill>
                  <a:schemeClr val="tx1"/>
                </a:solidFill>
                <a:latin typeface="Arial" charset="0"/>
                <a:ea typeface="ＭＳ Ｐゴシック" pitchFamily="1" charset="-128"/>
              </a:defRPr>
            </a:lvl2pPr>
            <a:lvl3pPr marL="1143000" indent="-228600">
              <a:defRPr sz="2400" i="1">
                <a:solidFill>
                  <a:schemeClr val="tx1"/>
                </a:solidFill>
                <a:latin typeface="Arial" charset="0"/>
                <a:ea typeface="ＭＳ Ｐゴシック" pitchFamily="1" charset="-128"/>
              </a:defRPr>
            </a:lvl3pPr>
            <a:lvl4pPr marL="1600200" indent="-228600">
              <a:defRPr sz="2400" i="1">
                <a:solidFill>
                  <a:schemeClr val="tx1"/>
                </a:solidFill>
                <a:latin typeface="Arial" charset="0"/>
                <a:ea typeface="ＭＳ Ｐゴシック" pitchFamily="1" charset="-128"/>
              </a:defRPr>
            </a:lvl4pPr>
            <a:lvl5pPr marL="2057400" indent="-228600">
              <a:defRPr sz="2400" i="1">
                <a:solidFill>
                  <a:schemeClr val="tx1"/>
                </a:solidFill>
                <a:latin typeface="Arial" charset="0"/>
                <a:ea typeface="ＭＳ Ｐゴシック" pitchFamily="1" charset="-128"/>
              </a:defRPr>
            </a:lvl5pPr>
            <a:lvl6pPr marL="2514600" indent="-228600" eaLnBrk="0" fontAlgn="base" hangingPunct="0">
              <a:spcBef>
                <a:spcPct val="0"/>
              </a:spcBef>
              <a:spcAft>
                <a:spcPct val="0"/>
              </a:spcAft>
              <a:defRPr sz="2400" i="1">
                <a:solidFill>
                  <a:schemeClr val="tx1"/>
                </a:solidFill>
                <a:latin typeface="Arial" charset="0"/>
                <a:ea typeface="ＭＳ Ｐゴシック" pitchFamily="1" charset="-128"/>
              </a:defRPr>
            </a:lvl6pPr>
            <a:lvl7pPr marL="2971800" indent="-228600" eaLnBrk="0" fontAlgn="base" hangingPunct="0">
              <a:spcBef>
                <a:spcPct val="0"/>
              </a:spcBef>
              <a:spcAft>
                <a:spcPct val="0"/>
              </a:spcAft>
              <a:defRPr sz="2400" i="1">
                <a:solidFill>
                  <a:schemeClr val="tx1"/>
                </a:solidFill>
                <a:latin typeface="Arial" charset="0"/>
                <a:ea typeface="ＭＳ Ｐゴシック" pitchFamily="1" charset="-128"/>
              </a:defRPr>
            </a:lvl7pPr>
            <a:lvl8pPr marL="3429000" indent="-228600" eaLnBrk="0" fontAlgn="base" hangingPunct="0">
              <a:spcBef>
                <a:spcPct val="0"/>
              </a:spcBef>
              <a:spcAft>
                <a:spcPct val="0"/>
              </a:spcAft>
              <a:defRPr sz="2400" i="1">
                <a:solidFill>
                  <a:schemeClr val="tx1"/>
                </a:solidFill>
                <a:latin typeface="Arial" charset="0"/>
                <a:ea typeface="ＭＳ Ｐゴシック" pitchFamily="1" charset="-128"/>
              </a:defRPr>
            </a:lvl8pPr>
            <a:lvl9pPr marL="3886200" indent="-228600" eaLnBrk="0" fontAlgn="base" hangingPunct="0">
              <a:spcBef>
                <a:spcPct val="0"/>
              </a:spcBef>
              <a:spcAft>
                <a:spcPct val="0"/>
              </a:spcAft>
              <a:defRPr sz="2400" i="1">
                <a:solidFill>
                  <a:schemeClr val="tx1"/>
                </a:solidFill>
                <a:latin typeface="Arial" charset="0"/>
                <a:ea typeface="ＭＳ Ｐゴシック" pitchFamily="1" charset="-128"/>
              </a:defRPr>
            </a:lvl9pPr>
          </a:lstStyle>
          <a:p>
            <a:pPr>
              <a:defRPr/>
            </a:pPr>
            <a:endParaRPr lang="en-US" altLang="en-US" smtClean="0">
              <a:cs typeface="+mn-cs"/>
            </a:endParaRPr>
          </a:p>
        </p:txBody>
      </p:sp>
      <p:pic>
        <p:nvPicPr>
          <p:cNvPr id="1032" name="Picture 4" descr="header-index-1.png"/>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0"/>
            <a:ext cx="9144000"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p:cNvSpPr>
            <a:spLocks noGrp="1"/>
          </p:cNvSpPr>
          <p:nvPr>
            <p:ph type="sldNum" sz="quarter" idx="4"/>
          </p:nvPr>
        </p:nvSpPr>
        <p:spPr>
          <a:xfrm>
            <a:off x="533400" y="6264275"/>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smtClean="0"/>
              <a:t>Page </a:t>
            </a:r>
            <a:fld id="{F329CC9A-EAF1-D64F-A7C2-2642DA234FCF}"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95"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hf hdr="0" ftr="0"/>
  <p:txStyles>
    <p:titleStyle>
      <a:lvl1pPr algn="l" rtl="0" eaLnBrk="0" fontAlgn="base" hangingPunct="0">
        <a:spcBef>
          <a:spcPct val="0"/>
        </a:spcBef>
        <a:spcAft>
          <a:spcPct val="0"/>
        </a:spcAft>
        <a:defRPr sz="3400" b="1">
          <a:solidFill>
            <a:schemeClr val="hlink"/>
          </a:solidFill>
          <a:latin typeface="+mj-lt"/>
          <a:ea typeface="+mj-ea"/>
          <a:cs typeface="ＭＳ Ｐゴシック" charset="0"/>
        </a:defRPr>
      </a:lvl1pPr>
      <a:lvl2pPr algn="l" rtl="0" eaLnBrk="0" fontAlgn="base" hangingPunct="0">
        <a:spcBef>
          <a:spcPct val="0"/>
        </a:spcBef>
        <a:spcAft>
          <a:spcPct val="0"/>
        </a:spcAft>
        <a:defRPr sz="3400" b="1">
          <a:solidFill>
            <a:schemeClr val="hlink"/>
          </a:solidFill>
          <a:latin typeface="Arial" charset="0"/>
          <a:ea typeface="ＭＳ Ｐゴシック" pitchFamily="1" charset="-128"/>
          <a:cs typeface="ＭＳ Ｐゴシック" charset="0"/>
        </a:defRPr>
      </a:lvl2pPr>
      <a:lvl3pPr algn="l" rtl="0" eaLnBrk="0" fontAlgn="base" hangingPunct="0">
        <a:spcBef>
          <a:spcPct val="0"/>
        </a:spcBef>
        <a:spcAft>
          <a:spcPct val="0"/>
        </a:spcAft>
        <a:defRPr sz="3400" b="1">
          <a:solidFill>
            <a:schemeClr val="hlink"/>
          </a:solidFill>
          <a:latin typeface="Arial" charset="0"/>
          <a:ea typeface="ＭＳ Ｐゴシック" pitchFamily="1" charset="-128"/>
          <a:cs typeface="ＭＳ Ｐゴシック" charset="0"/>
        </a:defRPr>
      </a:lvl3pPr>
      <a:lvl4pPr algn="l" rtl="0" eaLnBrk="0" fontAlgn="base" hangingPunct="0">
        <a:spcBef>
          <a:spcPct val="0"/>
        </a:spcBef>
        <a:spcAft>
          <a:spcPct val="0"/>
        </a:spcAft>
        <a:defRPr sz="3400" b="1">
          <a:solidFill>
            <a:schemeClr val="hlink"/>
          </a:solidFill>
          <a:latin typeface="Arial" charset="0"/>
          <a:ea typeface="ＭＳ Ｐゴシック" pitchFamily="1" charset="-128"/>
          <a:cs typeface="ＭＳ Ｐゴシック" charset="0"/>
        </a:defRPr>
      </a:lvl4pPr>
      <a:lvl5pPr algn="l" rtl="0" eaLnBrk="0" fontAlgn="base" hangingPunct="0">
        <a:spcBef>
          <a:spcPct val="0"/>
        </a:spcBef>
        <a:spcAft>
          <a:spcPct val="0"/>
        </a:spcAft>
        <a:defRPr sz="3400" b="1">
          <a:solidFill>
            <a:schemeClr val="hlink"/>
          </a:solidFill>
          <a:latin typeface="Arial" charset="0"/>
          <a:ea typeface="ＭＳ Ｐゴシック" pitchFamily="1" charset="-128"/>
          <a:cs typeface="ＭＳ Ｐゴシック" charset="0"/>
        </a:defRPr>
      </a:lvl5pPr>
      <a:lvl6pPr marL="457200" algn="l" rtl="0" fontAlgn="base">
        <a:spcBef>
          <a:spcPct val="0"/>
        </a:spcBef>
        <a:spcAft>
          <a:spcPct val="0"/>
        </a:spcAft>
        <a:defRPr sz="3400" b="1">
          <a:solidFill>
            <a:schemeClr val="hlink"/>
          </a:solidFill>
          <a:latin typeface="Arial" charset="0"/>
          <a:ea typeface="ＭＳ Ｐゴシック" pitchFamily="1" charset="-128"/>
        </a:defRPr>
      </a:lvl6pPr>
      <a:lvl7pPr marL="914400" algn="l" rtl="0" fontAlgn="base">
        <a:spcBef>
          <a:spcPct val="0"/>
        </a:spcBef>
        <a:spcAft>
          <a:spcPct val="0"/>
        </a:spcAft>
        <a:defRPr sz="3400" b="1">
          <a:solidFill>
            <a:schemeClr val="hlink"/>
          </a:solidFill>
          <a:latin typeface="Arial" charset="0"/>
          <a:ea typeface="ＭＳ Ｐゴシック" pitchFamily="1" charset="-128"/>
        </a:defRPr>
      </a:lvl7pPr>
      <a:lvl8pPr marL="1371600" algn="l" rtl="0" fontAlgn="base">
        <a:spcBef>
          <a:spcPct val="0"/>
        </a:spcBef>
        <a:spcAft>
          <a:spcPct val="0"/>
        </a:spcAft>
        <a:defRPr sz="3400" b="1">
          <a:solidFill>
            <a:schemeClr val="hlink"/>
          </a:solidFill>
          <a:latin typeface="Arial" charset="0"/>
          <a:ea typeface="ＭＳ Ｐゴシック" pitchFamily="1" charset="-128"/>
        </a:defRPr>
      </a:lvl8pPr>
      <a:lvl9pPr marL="1828800" algn="l" rtl="0" fontAlgn="base">
        <a:spcBef>
          <a:spcPct val="0"/>
        </a:spcBef>
        <a:spcAft>
          <a:spcPct val="0"/>
        </a:spcAft>
        <a:defRPr sz="3400" b="1">
          <a:solidFill>
            <a:schemeClr val="hlink"/>
          </a:solidFill>
          <a:latin typeface="Arial" charset="0"/>
          <a:ea typeface="ＭＳ Ｐゴシック" pitchFamily="1" charset="-128"/>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ＭＳ Ｐゴシック" charset="0"/>
        </a:defRPr>
      </a:lvl1pPr>
      <a:lvl2pPr marL="742950" indent="-285750" algn="l" rtl="0" eaLnBrk="0" fontAlgn="base" hangingPunct="0">
        <a:spcBef>
          <a:spcPct val="20000"/>
        </a:spcBef>
        <a:spcAft>
          <a:spcPct val="0"/>
        </a:spcAft>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ragma27.pragma-grid.net/dct/page/70004" TargetMode="External"/><Relationship Id="rId3" Type="http://schemas.openxmlformats.org/officeDocument/2006/relationships/hyperlink" Target="http://blog.gleon.org/pragma-gleon-expedition-2014/"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3"/>
          <p:cNvSpPr>
            <a:spLocks noGrp="1" noChangeArrowheads="1"/>
          </p:cNvSpPr>
          <p:nvPr>
            <p:ph type="subTitle" idx="1"/>
          </p:nvPr>
        </p:nvSpPr>
        <p:spPr>
          <a:xfrm>
            <a:off x="458788" y="1763713"/>
            <a:ext cx="8226425" cy="508000"/>
          </a:xfrm>
        </p:spPr>
        <p:txBody>
          <a:bodyPr/>
          <a:lstStyle/>
          <a:p>
            <a:pPr eaLnBrk="1" hangingPunct="1"/>
            <a:r>
              <a:rPr lang="en-US" sz="2400" b="1" i="1" dirty="0" smtClean="0">
                <a:latin typeface="Arial" charset="0"/>
                <a:ea typeface="ＭＳ Ｐゴシック" charset="0"/>
              </a:rPr>
              <a:t>Report Event</a:t>
            </a:r>
            <a:endParaRPr lang="en-US" sz="2400" b="1" i="1" dirty="0">
              <a:latin typeface="Arial" charset="0"/>
              <a:ea typeface="ＭＳ Ｐゴシック" charset="0"/>
            </a:endParaRPr>
          </a:p>
        </p:txBody>
      </p:sp>
      <p:sp>
        <p:nvSpPr>
          <p:cNvPr id="14338" name="Text Box 7"/>
          <p:cNvSpPr>
            <a:spLocks noGrp="1" noChangeArrowheads="1"/>
          </p:cNvSpPr>
          <p:nvPr>
            <p:ph type="ctrTitle"/>
          </p:nvPr>
        </p:nvSpPr>
        <p:spPr>
          <a:noFill/>
        </p:spPr>
        <p:txBody>
          <a:bodyPr/>
          <a:lstStyle/>
          <a:p>
            <a:r>
              <a:rPr lang="en-US" sz="2400" b="1" dirty="0">
                <a:latin typeface="Arial" charset="0"/>
                <a:ea typeface="ＭＳ Ｐゴシック" charset="0"/>
              </a:rPr>
              <a:t>PRAGMA27 Expedition Programming Challenge	</a:t>
            </a:r>
          </a:p>
        </p:txBody>
      </p:sp>
      <p:sp>
        <p:nvSpPr>
          <p:cNvPr id="14339" name="Text Box 10"/>
          <p:cNvSpPr txBox="1">
            <a:spLocks noChangeArrowheads="1"/>
          </p:cNvSpPr>
          <p:nvPr/>
        </p:nvSpPr>
        <p:spPr bwMode="auto">
          <a:xfrm>
            <a:off x="455613" y="2868613"/>
            <a:ext cx="8226425"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anchor="ctr"/>
          <a:lstStyle>
            <a:lvl1pPr>
              <a:defRPr sz="2400" i="1">
                <a:solidFill>
                  <a:schemeClr val="tx1"/>
                </a:solidFill>
                <a:latin typeface="Arial" charset="0"/>
                <a:ea typeface="ＭＳ Ｐゴシック" charset="0"/>
                <a:cs typeface="ＭＳ Ｐゴシック" charset="0"/>
              </a:defRPr>
            </a:lvl1pPr>
            <a:lvl2pPr marL="742950" indent="-285750">
              <a:defRPr sz="2400" i="1">
                <a:solidFill>
                  <a:schemeClr val="tx1"/>
                </a:solidFill>
                <a:latin typeface="Arial" charset="0"/>
                <a:ea typeface="ＭＳ Ｐゴシック" charset="0"/>
              </a:defRPr>
            </a:lvl2pPr>
            <a:lvl3pPr marL="1143000" indent="-228600">
              <a:defRPr sz="2400" i="1">
                <a:solidFill>
                  <a:schemeClr val="tx1"/>
                </a:solidFill>
                <a:latin typeface="Arial" charset="0"/>
                <a:ea typeface="ＭＳ Ｐゴシック" charset="0"/>
              </a:defRPr>
            </a:lvl3pPr>
            <a:lvl4pPr marL="1600200" indent="-228600">
              <a:defRPr sz="2400" i="1">
                <a:solidFill>
                  <a:schemeClr val="tx1"/>
                </a:solidFill>
                <a:latin typeface="Arial" charset="0"/>
                <a:ea typeface="ＭＳ Ｐゴシック" charset="0"/>
              </a:defRPr>
            </a:lvl4pPr>
            <a:lvl5pPr marL="2057400" indent="-228600">
              <a:defRPr sz="2400" i="1">
                <a:solidFill>
                  <a:schemeClr val="tx1"/>
                </a:solidFill>
                <a:latin typeface="Arial" charset="0"/>
                <a:ea typeface="ＭＳ Ｐゴシック" charset="0"/>
              </a:defRPr>
            </a:lvl5pPr>
            <a:lvl6pPr marL="2514600" indent="-228600" eaLnBrk="0" fontAlgn="base" hangingPunct="0">
              <a:spcBef>
                <a:spcPct val="0"/>
              </a:spcBef>
              <a:spcAft>
                <a:spcPct val="0"/>
              </a:spcAft>
              <a:defRPr sz="2400" i="1">
                <a:solidFill>
                  <a:schemeClr val="tx1"/>
                </a:solidFill>
                <a:latin typeface="Arial" charset="0"/>
                <a:ea typeface="ＭＳ Ｐゴシック" charset="0"/>
              </a:defRPr>
            </a:lvl6pPr>
            <a:lvl7pPr marL="2971800" indent="-228600" eaLnBrk="0" fontAlgn="base" hangingPunct="0">
              <a:spcBef>
                <a:spcPct val="0"/>
              </a:spcBef>
              <a:spcAft>
                <a:spcPct val="0"/>
              </a:spcAft>
              <a:defRPr sz="2400" i="1">
                <a:solidFill>
                  <a:schemeClr val="tx1"/>
                </a:solidFill>
                <a:latin typeface="Arial" charset="0"/>
                <a:ea typeface="ＭＳ Ｐゴシック" charset="0"/>
              </a:defRPr>
            </a:lvl7pPr>
            <a:lvl8pPr marL="3429000" indent="-228600" eaLnBrk="0" fontAlgn="base" hangingPunct="0">
              <a:spcBef>
                <a:spcPct val="0"/>
              </a:spcBef>
              <a:spcAft>
                <a:spcPct val="0"/>
              </a:spcAft>
              <a:defRPr sz="2400" i="1">
                <a:solidFill>
                  <a:schemeClr val="tx1"/>
                </a:solidFill>
                <a:latin typeface="Arial" charset="0"/>
                <a:ea typeface="ＭＳ Ｐゴシック" charset="0"/>
              </a:defRPr>
            </a:lvl8pPr>
            <a:lvl9pPr marL="3886200" indent="-228600" eaLnBrk="0" fontAlgn="base" hangingPunct="0">
              <a:spcBef>
                <a:spcPct val="0"/>
              </a:spcBef>
              <a:spcAft>
                <a:spcPct val="0"/>
              </a:spcAft>
              <a:defRPr sz="2400" i="1">
                <a:solidFill>
                  <a:schemeClr val="tx1"/>
                </a:solidFill>
                <a:latin typeface="Arial" charset="0"/>
                <a:ea typeface="ＭＳ Ｐゴシック" charset="0"/>
              </a:defRPr>
            </a:lvl9pPr>
          </a:lstStyle>
          <a:p>
            <a:pPr algn="ctr"/>
            <a:r>
              <a:rPr lang="en-US" b="1" i="0" dirty="0" smtClean="0"/>
              <a:t>Moderator</a:t>
            </a:r>
            <a:r>
              <a:rPr lang="en-US" i="0" dirty="0" smtClean="0"/>
              <a:t>: Gabriel </a:t>
            </a:r>
            <a:r>
              <a:rPr lang="en-US" i="0" dirty="0"/>
              <a:t>Zhou</a:t>
            </a:r>
          </a:p>
        </p:txBody>
      </p:sp>
      <p:sp>
        <p:nvSpPr>
          <p:cNvPr id="14340" name="Rectangle 22"/>
          <p:cNvSpPr>
            <a:spLocks noChangeArrowheads="1"/>
          </p:cNvSpPr>
          <p:nvPr/>
        </p:nvSpPr>
        <p:spPr bwMode="auto">
          <a:xfrm>
            <a:off x="457200" y="3352800"/>
            <a:ext cx="8226425"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nchor="ctr"/>
          <a:lstStyle/>
          <a:p>
            <a:pPr algn="ctr"/>
            <a:fld id="{2B2B8353-A129-CB4F-B9C2-E71BF1B38C7A}" type="datetime4">
              <a:rPr lang="en-US" sz="1400"/>
              <a:pPr algn="ctr"/>
              <a:t>October 17, 2014</a:t>
            </a:fld>
            <a:endParaRPr lang="en-US" sz="2000"/>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987" y="1219200"/>
            <a:ext cx="8634413" cy="1143000"/>
          </a:xfrm>
        </p:spPr>
        <p:txBody>
          <a:bodyPr/>
          <a:lstStyle/>
          <a:p>
            <a:r>
              <a:rPr lang="en-US" dirty="0" smtClean="0"/>
              <a:t> For More Information</a:t>
            </a:r>
            <a:endParaRPr lang="en-US" dirty="0"/>
          </a:p>
        </p:txBody>
      </p:sp>
      <p:sp>
        <p:nvSpPr>
          <p:cNvPr id="3" name="Content Placeholder 2"/>
          <p:cNvSpPr>
            <a:spLocks noGrp="1"/>
          </p:cNvSpPr>
          <p:nvPr>
            <p:ph idx="1"/>
          </p:nvPr>
        </p:nvSpPr>
        <p:spPr>
          <a:xfrm>
            <a:off x="381000" y="2286000"/>
            <a:ext cx="8458200" cy="4038600"/>
          </a:xfrm>
        </p:spPr>
        <p:txBody>
          <a:bodyPr/>
          <a:lstStyle/>
          <a:p>
            <a:endParaRPr lang="en-US" sz="2400" b="1" dirty="0" smtClean="0"/>
          </a:p>
          <a:p>
            <a:r>
              <a:rPr lang="en-US" sz="2400" b="1" dirty="0" smtClean="0"/>
              <a:t>Our Web </a:t>
            </a:r>
            <a:r>
              <a:rPr lang="en-US" sz="2400" b="1" dirty="0" err="1" smtClean="0"/>
              <a:t>Pag</a:t>
            </a:r>
            <a:r>
              <a:rPr lang="en-US" sz="2400" b="1" dirty="0" err="1"/>
              <a:t>e</a:t>
            </a:r>
            <a:r>
              <a:rPr lang="en-US" sz="2400" dirty="0" err="1" smtClean="0"/>
              <a:t>:</a:t>
            </a:r>
            <a:r>
              <a:rPr lang="en-US" sz="2400" u="sng" dirty="0" err="1" smtClean="0">
                <a:hlinkClick r:id="rId2"/>
              </a:rPr>
              <a:t>http</a:t>
            </a:r>
            <a:r>
              <a:rPr lang="en-US" sz="2400" u="sng" dirty="0">
                <a:hlinkClick r:id="rId2"/>
              </a:rPr>
              <a:t>://pragma27.pragma-grid.net/dct/page/</a:t>
            </a:r>
            <a:r>
              <a:rPr lang="en-US" sz="2400" u="sng" dirty="0" smtClean="0">
                <a:hlinkClick r:id="rId2"/>
              </a:rPr>
              <a:t>70004</a:t>
            </a:r>
          </a:p>
          <a:p>
            <a:pPr marL="0" indent="0">
              <a:buNone/>
            </a:pPr>
            <a:endParaRPr lang="en-US" sz="2400" u="sng" dirty="0" smtClean="0">
              <a:hlinkClick r:id="rId2"/>
            </a:endParaRPr>
          </a:p>
          <a:p>
            <a:r>
              <a:rPr lang="en-US" sz="2400" b="1" dirty="0" err="1"/>
              <a:t>B</a:t>
            </a:r>
            <a:r>
              <a:rPr lang="en-US" sz="2400" b="1" dirty="0" err="1" smtClean="0"/>
              <a:t>log.GLEON</a:t>
            </a:r>
            <a:r>
              <a:rPr lang="en-US" sz="2400" b="1" dirty="0" smtClean="0"/>
              <a:t> </a:t>
            </a:r>
            <a:r>
              <a:rPr lang="en-US" sz="2400" b="1" dirty="0"/>
              <a:t>article:</a:t>
            </a:r>
            <a:r>
              <a:rPr lang="en-US" sz="2400" dirty="0"/>
              <a:t> </a:t>
            </a:r>
            <a:r>
              <a:rPr lang="en-US" sz="2400" u="sng" dirty="0">
                <a:hlinkClick r:id="rId3"/>
              </a:rPr>
              <a:t>blog.gleon.org/pragma-gleon-expedition-2014/</a:t>
            </a:r>
            <a:endParaRPr lang="en-US" sz="2400" dirty="0"/>
          </a:p>
        </p:txBody>
      </p:sp>
      <p:sp>
        <p:nvSpPr>
          <p:cNvPr id="4" name="Date Placeholder 3"/>
          <p:cNvSpPr>
            <a:spLocks noGrp="1"/>
          </p:cNvSpPr>
          <p:nvPr>
            <p:ph type="dt" sz="half" idx="10"/>
          </p:nvPr>
        </p:nvSpPr>
        <p:spPr/>
        <p:txBody>
          <a:bodyPr/>
          <a:lstStyle/>
          <a:p>
            <a:pPr>
              <a:defRPr/>
            </a:pPr>
            <a:fld id="{AC7A75F2-A807-8249-BEC2-DF0D05C937D4}" type="datetime4">
              <a:rPr lang="en-US" smtClean="0"/>
              <a:t>October 17, 2014</a:t>
            </a:fld>
            <a:endParaRPr lang="en-US" sz="1400" i="1">
              <a:solidFill>
                <a:schemeClr val="tx1"/>
              </a:solidFill>
            </a:endParaRPr>
          </a:p>
        </p:txBody>
      </p:sp>
      <p:sp>
        <p:nvSpPr>
          <p:cNvPr id="6" name="Slide Number Placeholder 5"/>
          <p:cNvSpPr>
            <a:spLocks noGrp="1"/>
          </p:cNvSpPr>
          <p:nvPr>
            <p:ph type="sldNum" sz="quarter" idx="4"/>
          </p:nvPr>
        </p:nvSpPr>
        <p:spPr>
          <a:xfrm>
            <a:off x="457200" y="6324600"/>
            <a:ext cx="2133600" cy="365125"/>
          </a:xfrm>
        </p:spPr>
        <p:txBody>
          <a:bodyPr/>
          <a:lstStyle/>
          <a:p>
            <a:fld id="{F329CC9A-EAF1-D64F-A7C2-2642DA234FCF}" type="slidenum">
              <a:rPr lang="en-US" smtClean="0"/>
              <a:t>9</a:t>
            </a:fld>
            <a:endParaRPr lang="en-US"/>
          </a:p>
        </p:txBody>
      </p:sp>
    </p:spTree>
    <p:extLst>
      <p:ext uri="{BB962C8B-B14F-4D97-AF65-F5344CB8AC3E}">
        <p14:creationId xmlns:p14="http://schemas.microsoft.com/office/powerpoint/2010/main" val="241990422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200" y="3200400"/>
            <a:ext cx="5410200" cy="1143000"/>
          </a:xfrm>
        </p:spPr>
        <p:txBody>
          <a:bodyPr/>
          <a:lstStyle/>
          <a:p>
            <a:r>
              <a:rPr lang="en-US" dirty="0" smtClean="0"/>
              <a:t>		Thanks! </a:t>
            </a:r>
            <a:endParaRPr lang="en-US" dirty="0"/>
          </a:p>
        </p:txBody>
      </p:sp>
      <p:sp>
        <p:nvSpPr>
          <p:cNvPr id="4" name="Date Placeholder 3"/>
          <p:cNvSpPr>
            <a:spLocks noGrp="1"/>
          </p:cNvSpPr>
          <p:nvPr>
            <p:ph type="dt" sz="half" idx="10"/>
          </p:nvPr>
        </p:nvSpPr>
        <p:spPr/>
        <p:txBody>
          <a:bodyPr/>
          <a:lstStyle/>
          <a:p>
            <a:pPr>
              <a:defRPr/>
            </a:pPr>
            <a:fld id="{AD8672DB-C72B-8F43-902B-C5ADC68CAB92}" type="datetime4">
              <a:rPr lang="en-US" smtClean="0"/>
              <a:t>October 17, 2014</a:t>
            </a:fld>
            <a:endParaRPr lang="en-US" sz="1400" i="1">
              <a:solidFill>
                <a:schemeClr val="tx1"/>
              </a:solidFill>
            </a:endParaRPr>
          </a:p>
        </p:txBody>
      </p:sp>
      <p:sp>
        <p:nvSpPr>
          <p:cNvPr id="6" name="Slide Number Placeholder 5"/>
          <p:cNvSpPr>
            <a:spLocks noGrp="1"/>
          </p:cNvSpPr>
          <p:nvPr>
            <p:ph type="sldNum" sz="quarter" idx="4"/>
          </p:nvPr>
        </p:nvSpPr>
        <p:spPr>
          <a:xfrm>
            <a:off x="457200" y="6324600"/>
            <a:ext cx="2133600" cy="365125"/>
          </a:xfrm>
        </p:spPr>
        <p:txBody>
          <a:bodyPr/>
          <a:lstStyle/>
          <a:p>
            <a:fld id="{F329CC9A-EAF1-D64F-A7C2-2642DA234FCF}" type="slidenum">
              <a:rPr lang="en-US" smtClean="0"/>
              <a:t>10</a:t>
            </a:fld>
            <a:endParaRPr lang="en-US"/>
          </a:p>
        </p:txBody>
      </p:sp>
    </p:spTree>
    <p:extLst>
      <p:ext uri="{BB962C8B-B14F-4D97-AF65-F5344CB8AC3E}">
        <p14:creationId xmlns:p14="http://schemas.microsoft.com/office/powerpoint/2010/main" val="159314107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Title 1"/>
          <p:cNvSpPr>
            <a:spLocks noGrp="1"/>
          </p:cNvSpPr>
          <p:nvPr>
            <p:ph type="title"/>
          </p:nvPr>
        </p:nvSpPr>
        <p:spPr>
          <a:xfrm>
            <a:off x="533400" y="1143000"/>
            <a:ext cx="7110413" cy="1143000"/>
          </a:xfrm>
        </p:spPr>
        <p:txBody>
          <a:bodyPr/>
          <a:lstStyle/>
          <a:p>
            <a:r>
              <a:rPr lang="en-US" dirty="0" smtClean="0">
                <a:latin typeface="Arial" charset="0"/>
                <a:ea typeface="ＭＳ Ｐゴシック" charset="0"/>
              </a:rPr>
              <a:t>Introduction</a:t>
            </a:r>
            <a:endParaRPr lang="en-US" dirty="0">
              <a:latin typeface="Arial" charset="0"/>
              <a:ea typeface="ＭＳ Ｐゴシック" charset="0"/>
            </a:endParaRPr>
          </a:p>
        </p:txBody>
      </p:sp>
      <p:sp>
        <p:nvSpPr>
          <p:cNvPr id="3" name="Content Placeholder 2"/>
          <p:cNvSpPr>
            <a:spLocks noGrp="1"/>
          </p:cNvSpPr>
          <p:nvPr>
            <p:ph idx="1"/>
          </p:nvPr>
        </p:nvSpPr>
        <p:spPr>
          <a:xfrm>
            <a:off x="609600" y="2286000"/>
            <a:ext cx="8305800" cy="4038600"/>
          </a:xfrm>
        </p:spPr>
        <p:txBody>
          <a:bodyPr/>
          <a:lstStyle/>
          <a:p>
            <a:pPr>
              <a:defRPr/>
            </a:pPr>
            <a:r>
              <a:rPr lang="en-US" dirty="0" smtClean="0"/>
              <a:t>What is Expedition Programming Challenge?</a:t>
            </a:r>
          </a:p>
          <a:p>
            <a:pPr marL="0" indent="0">
              <a:buFontTx/>
              <a:buNone/>
              <a:defRPr/>
            </a:pPr>
            <a:r>
              <a:rPr lang="en-US" dirty="0" smtClean="0"/>
              <a:t>    The expedition programming challenge offers an opportunity for both undergraduate and graduate students(local and visiting), to participate in PRAGMA and work together to solve problems. After two days work, all the participated teams will have an opportunity to present your works and win prize. This event is  supported by both PRAGMA community and GLEON community.</a:t>
            </a:r>
            <a:endParaRPr lang="en-US" dirty="0"/>
          </a:p>
        </p:txBody>
      </p:sp>
      <p:sp>
        <p:nvSpPr>
          <p:cNvPr id="20483" name="Date Placeholder 3"/>
          <p:cNvSpPr>
            <a:spLocks noGrp="1"/>
          </p:cNvSpPr>
          <p:nvPr>
            <p:ph type="dt" sz="quarter" idx="10"/>
          </p:nvPr>
        </p:nvSpPr>
        <p:spPr>
          <a:noFill/>
        </p:spPr>
        <p:txBody>
          <a:bodyPr/>
          <a:lstStyle>
            <a:lvl1pPr>
              <a:defRPr sz="2400" i="1">
                <a:solidFill>
                  <a:schemeClr val="tx1"/>
                </a:solidFill>
                <a:latin typeface="Arial" charset="0"/>
                <a:ea typeface="ＭＳ Ｐゴシック" charset="0"/>
                <a:cs typeface="ＭＳ Ｐゴシック" charset="0"/>
              </a:defRPr>
            </a:lvl1pPr>
            <a:lvl2pPr marL="742950" indent="-285750">
              <a:defRPr sz="2400" i="1">
                <a:solidFill>
                  <a:schemeClr val="tx1"/>
                </a:solidFill>
                <a:latin typeface="Arial" charset="0"/>
                <a:ea typeface="ＭＳ Ｐゴシック" charset="0"/>
              </a:defRPr>
            </a:lvl2pPr>
            <a:lvl3pPr marL="1143000" indent="-228600">
              <a:defRPr sz="2400" i="1">
                <a:solidFill>
                  <a:schemeClr val="tx1"/>
                </a:solidFill>
                <a:latin typeface="Arial" charset="0"/>
                <a:ea typeface="ＭＳ Ｐゴシック" charset="0"/>
              </a:defRPr>
            </a:lvl3pPr>
            <a:lvl4pPr marL="1600200" indent="-228600">
              <a:defRPr sz="2400" i="1">
                <a:solidFill>
                  <a:schemeClr val="tx1"/>
                </a:solidFill>
                <a:latin typeface="Arial" charset="0"/>
                <a:ea typeface="ＭＳ Ｐゴシック" charset="0"/>
              </a:defRPr>
            </a:lvl4pPr>
            <a:lvl5pPr marL="2057400" indent="-228600">
              <a:defRPr sz="2400" i="1">
                <a:solidFill>
                  <a:schemeClr val="tx1"/>
                </a:solidFill>
                <a:latin typeface="Arial" charset="0"/>
                <a:ea typeface="ＭＳ Ｐゴシック" charset="0"/>
              </a:defRPr>
            </a:lvl5pPr>
            <a:lvl6pPr marL="2514600" indent="-228600" eaLnBrk="0" fontAlgn="base" hangingPunct="0">
              <a:spcBef>
                <a:spcPct val="0"/>
              </a:spcBef>
              <a:spcAft>
                <a:spcPct val="0"/>
              </a:spcAft>
              <a:defRPr sz="2400" i="1">
                <a:solidFill>
                  <a:schemeClr val="tx1"/>
                </a:solidFill>
                <a:latin typeface="Arial" charset="0"/>
                <a:ea typeface="ＭＳ Ｐゴシック" charset="0"/>
              </a:defRPr>
            </a:lvl6pPr>
            <a:lvl7pPr marL="2971800" indent="-228600" eaLnBrk="0" fontAlgn="base" hangingPunct="0">
              <a:spcBef>
                <a:spcPct val="0"/>
              </a:spcBef>
              <a:spcAft>
                <a:spcPct val="0"/>
              </a:spcAft>
              <a:defRPr sz="2400" i="1">
                <a:solidFill>
                  <a:schemeClr val="tx1"/>
                </a:solidFill>
                <a:latin typeface="Arial" charset="0"/>
                <a:ea typeface="ＭＳ Ｐゴシック" charset="0"/>
              </a:defRPr>
            </a:lvl7pPr>
            <a:lvl8pPr marL="3429000" indent="-228600" eaLnBrk="0" fontAlgn="base" hangingPunct="0">
              <a:spcBef>
                <a:spcPct val="0"/>
              </a:spcBef>
              <a:spcAft>
                <a:spcPct val="0"/>
              </a:spcAft>
              <a:defRPr sz="2400" i="1">
                <a:solidFill>
                  <a:schemeClr val="tx1"/>
                </a:solidFill>
                <a:latin typeface="Arial" charset="0"/>
                <a:ea typeface="ＭＳ Ｐゴシック" charset="0"/>
              </a:defRPr>
            </a:lvl8pPr>
            <a:lvl9pPr marL="3886200" indent="-228600" eaLnBrk="0" fontAlgn="base" hangingPunct="0">
              <a:spcBef>
                <a:spcPct val="0"/>
              </a:spcBef>
              <a:spcAft>
                <a:spcPct val="0"/>
              </a:spcAft>
              <a:defRPr sz="2400" i="1">
                <a:solidFill>
                  <a:schemeClr val="tx1"/>
                </a:solidFill>
                <a:latin typeface="Arial" charset="0"/>
                <a:ea typeface="ＭＳ Ｐゴシック" charset="0"/>
              </a:defRPr>
            </a:lvl9pPr>
          </a:lstStyle>
          <a:p>
            <a:fld id="{9C30962A-24E2-F247-A70C-6A13597C9F0C}" type="datetime4">
              <a:rPr lang="en-US" sz="1200" i="0" smtClean="0">
                <a:solidFill>
                  <a:schemeClr val="bg2"/>
                </a:solidFill>
              </a:rPr>
              <a:t>October 17, 2014</a:t>
            </a:fld>
            <a:endParaRPr lang="en-US" sz="1400"/>
          </a:p>
        </p:txBody>
      </p:sp>
      <p:sp>
        <p:nvSpPr>
          <p:cNvPr id="2" name="Slide Number Placeholder 1"/>
          <p:cNvSpPr>
            <a:spLocks noGrp="1"/>
          </p:cNvSpPr>
          <p:nvPr>
            <p:ph type="sldNum" sz="quarter" idx="4"/>
          </p:nvPr>
        </p:nvSpPr>
        <p:spPr>
          <a:xfrm>
            <a:off x="457200" y="6324600"/>
            <a:ext cx="2133600" cy="365125"/>
          </a:xfrm>
        </p:spPr>
        <p:txBody>
          <a:bodyPr/>
          <a:lstStyle/>
          <a:p>
            <a:fld id="{F329CC9A-EAF1-D64F-A7C2-2642DA234FCF}" type="slidenum">
              <a:rPr lang="en-US" smtClean="0"/>
              <a:t>1</a:t>
            </a:fld>
            <a:endParaRPr lang="en-US"/>
          </a:p>
        </p:txBody>
      </p:sp>
    </p:spTree>
    <p:extLst>
      <p:ext uri="{BB962C8B-B14F-4D97-AF65-F5344CB8AC3E}">
        <p14:creationId xmlns:p14="http://schemas.microsoft.com/office/powerpoint/2010/main" val="385992764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srcRect t="12134" b="12134"/>
          <a:stretch>
            <a:fillRect/>
          </a:stretch>
        </p:blipFill>
        <p:spPr>
          <a:xfrm>
            <a:off x="533400" y="1524000"/>
            <a:ext cx="8183683" cy="4648200"/>
          </a:xfrm>
        </p:spPr>
      </p:pic>
      <p:sp>
        <p:nvSpPr>
          <p:cNvPr id="4" name="Date Placeholder 3"/>
          <p:cNvSpPr>
            <a:spLocks noGrp="1"/>
          </p:cNvSpPr>
          <p:nvPr>
            <p:ph type="dt" sz="half" idx="10"/>
          </p:nvPr>
        </p:nvSpPr>
        <p:spPr/>
        <p:txBody>
          <a:bodyPr/>
          <a:lstStyle/>
          <a:p>
            <a:pPr>
              <a:defRPr/>
            </a:pPr>
            <a:fld id="{214F3F19-DA37-A048-B074-DDA9AD602A73}" type="datetime4">
              <a:rPr lang="en-US" smtClean="0"/>
              <a:t>October 17, 2014</a:t>
            </a:fld>
            <a:endParaRPr lang="en-US" sz="1400" i="1">
              <a:solidFill>
                <a:schemeClr val="tx1"/>
              </a:solidFill>
            </a:endParaRPr>
          </a:p>
        </p:txBody>
      </p:sp>
      <p:sp>
        <p:nvSpPr>
          <p:cNvPr id="5" name="Slide Number Placeholder 4"/>
          <p:cNvSpPr>
            <a:spLocks noGrp="1"/>
          </p:cNvSpPr>
          <p:nvPr>
            <p:ph type="sldNum" sz="quarter" idx="4"/>
          </p:nvPr>
        </p:nvSpPr>
        <p:spPr/>
        <p:txBody>
          <a:bodyPr/>
          <a:lstStyle/>
          <a:p>
            <a:r>
              <a:rPr lang="en-US" smtClean="0"/>
              <a:t>Page </a:t>
            </a:r>
            <a:fld id="{F329CC9A-EAF1-D64F-A7C2-2642DA234FCF}" type="slidenum">
              <a:rPr lang="en-US" smtClean="0"/>
              <a:pPr/>
              <a:t>2</a:t>
            </a:fld>
            <a:endParaRPr lang="en-US" dirty="0"/>
          </a:p>
        </p:txBody>
      </p:sp>
    </p:spTree>
    <p:extLst>
      <p:ext uri="{BB962C8B-B14F-4D97-AF65-F5344CB8AC3E}">
        <p14:creationId xmlns:p14="http://schemas.microsoft.com/office/powerpoint/2010/main" val="230994350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387" y="990600"/>
            <a:ext cx="7110413" cy="1143000"/>
          </a:xfrm>
        </p:spPr>
        <p:txBody>
          <a:bodyPr/>
          <a:lstStyle/>
          <a:p>
            <a:r>
              <a:rPr lang="en-US" dirty="0" smtClean="0"/>
              <a:t>Challenge I: Problem Statement</a:t>
            </a:r>
            <a:endParaRPr lang="en-US" dirty="0"/>
          </a:p>
        </p:txBody>
      </p:sp>
      <p:sp>
        <p:nvSpPr>
          <p:cNvPr id="3" name="Content Placeholder 2"/>
          <p:cNvSpPr>
            <a:spLocks noGrp="1"/>
          </p:cNvSpPr>
          <p:nvPr>
            <p:ph idx="1"/>
          </p:nvPr>
        </p:nvSpPr>
        <p:spPr>
          <a:xfrm>
            <a:off x="457200" y="1828800"/>
            <a:ext cx="8153400" cy="4038600"/>
          </a:xfrm>
        </p:spPr>
        <p:txBody>
          <a:bodyPr/>
          <a:lstStyle/>
          <a:p>
            <a:pPr marL="0" indent="0">
              <a:buNone/>
            </a:pPr>
            <a:r>
              <a:rPr lang="en-US" sz="2000" b="1" dirty="0"/>
              <a:t>Use a </a:t>
            </a:r>
            <a:r>
              <a:rPr lang="en-US" sz="2000" b="1" dirty="0" err="1"/>
              <a:t>VirtualBox</a:t>
            </a:r>
            <a:r>
              <a:rPr lang="en-US" sz="2000" b="1" dirty="0"/>
              <a:t> Rocks Cluster to install and run </a:t>
            </a:r>
            <a:r>
              <a:rPr lang="en-US" sz="2000" b="1" dirty="0" err="1"/>
              <a:t>Lifemapper</a:t>
            </a:r>
            <a:r>
              <a:rPr lang="en-US" sz="2000" b="1" dirty="0"/>
              <a:t> on your laptop. How? </a:t>
            </a:r>
          </a:p>
          <a:p>
            <a:pPr marL="0" indent="0">
              <a:buNone/>
            </a:pPr>
            <a:r>
              <a:rPr lang="en-US" sz="2000" dirty="0"/>
              <a:t>1) Install </a:t>
            </a:r>
            <a:r>
              <a:rPr lang="en-US" sz="2000" dirty="0" err="1"/>
              <a:t>VirtualBox</a:t>
            </a:r>
            <a:r>
              <a:rPr lang="en-US" sz="2000" dirty="0"/>
              <a:t> on your laptop; 2) You are given a source folder containing virtual images for the cluster (frontend and one compute node) and </a:t>
            </a:r>
            <a:r>
              <a:rPr lang="en-US" sz="2000" dirty="0" err="1"/>
              <a:t>Lifemapper</a:t>
            </a:r>
            <a:r>
              <a:rPr lang="en-US" sz="2000" dirty="0"/>
              <a:t>-server roll. Setup a Virtual Cluster frontend and install </a:t>
            </a:r>
            <a:r>
              <a:rPr lang="en-US" sz="2000" dirty="0" err="1"/>
              <a:t>Lifemapper</a:t>
            </a:r>
            <a:r>
              <a:rPr lang="en-US" sz="2000" dirty="0"/>
              <a:t> components; 3) Bootstrap </a:t>
            </a:r>
            <a:r>
              <a:rPr lang="en-US" sz="2000" dirty="0" err="1"/>
              <a:t>Lifemapper</a:t>
            </a:r>
            <a:r>
              <a:rPr lang="en-US" sz="2000" dirty="0"/>
              <a:t> database; 4) Start the data pipeline for data input initialization; 5) Examine configuration files, install scripts, and logs to identify improvements:                 a) to the install process;                 b) to the bootstrap and pipeline verification process.                 c) Optional: search for methods to set up </a:t>
            </a:r>
            <a:r>
              <a:rPr lang="en-US" sz="2000" dirty="0" err="1"/>
              <a:t>Lifemapper</a:t>
            </a:r>
            <a:r>
              <a:rPr lang="en-US" sz="2000" dirty="0"/>
              <a:t> </a:t>
            </a:r>
            <a:r>
              <a:rPr lang="en-US" sz="2000" dirty="0" err="1"/>
              <a:t>componenets</a:t>
            </a:r>
            <a:r>
              <a:rPr lang="en-US" sz="2000" dirty="0"/>
              <a:t> on Amazon EC2</a:t>
            </a:r>
          </a:p>
        </p:txBody>
      </p:sp>
      <p:sp>
        <p:nvSpPr>
          <p:cNvPr id="4" name="Date Placeholder 3"/>
          <p:cNvSpPr>
            <a:spLocks noGrp="1"/>
          </p:cNvSpPr>
          <p:nvPr>
            <p:ph type="dt" sz="half" idx="10"/>
          </p:nvPr>
        </p:nvSpPr>
        <p:spPr/>
        <p:txBody>
          <a:bodyPr/>
          <a:lstStyle/>
          <a:p>
            <a:pPr>
              <a:defRPr/>
            </a:pPr>
            <a:fld id="{214F3F19-DA37-A048-B074-DDA9AD602A73}" type="datetime4">
              <a:rPr lang="en-US" smtClean="0"/>
              <a:t>October 17, 2014</a:t>
            </a:fld>
            <a:endParaRPr lang="en-US" sz="1400" i="1">
              <a:solidFill>
                <a:schemeClr val="tx1"/>
              </a:solidFill>
            </a:endParaRPr>
          </a:p>
        </p:txBody>
      </p:sp>
      <p:sp>
        <p:nvSpPr>
          <p:cNvPr id="5" name="Slide Number Placeholder 4"/>
          <p:cNvSpPr>
            <a:spLocks noGrp="1"/>
          </p:cNvSpPr>
          <p:nvPr>
            <p:ph type="sldNum" sz="quarter" idx="4"/>
          </p:nvPr>
        </p:nvSpPr>
        <p:spPr/>
        <p:txBody>
          <a:bodyPr/>
          <a:lstStyle/>
          <a:p>
            <a:r>
              <a:rPr lang="en-US" smtClean="0"/>
              <a:t>Page </a:t>
            </a:r>
            <a:fld id="{F329CC9A-EAF1-D64F-A7C2-2642DA234FCF}" type="slidenum">
              <a:rPr lang="en-US" smtClean="0"/>
              <a:pPr/>
              <a:t>3</a:t>
            </a:fld>
            <a:endParaRPr lang="en-US" dirty="0"/>
          </a:p>
        </p:txBody>
      </p:sp>
    </p:spTree>
    <p:extLst>
      <p:ext uri="{BB962C8B-B14F-4D97-AF65-F5344CB8AC3E}">
        <p14:creationId xmlns:p14="http://schemas.microsoft.com/office/powerpoint/2010/main" val="396670688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7110413" cy="1143000"/>
          </a:xfrm>
        </p:spPr>
        <p:txBody>
          <a:bodyPr/>
          <a:lstStyle/>
          <a:p>
            <a:r>
              <a:rPr lang="en-US" dirty="0" smtClean="0"/>
              <a:t>Presentation &amp; Report</a:t>
            </a:r>
            <a:endParaRPr lang="en-US" dirty="0"/>
          </a:p>
        </p:txBody>
      </p:sp>
      <p:sp>
        <p:nvSpPr>
          <p:cNvPr id="3" name="Content Placeholder 2"/>
          <p:cNvSpPr>
            <a:spLocks noGrp="1"/>
          </p:cNvSpPr>
          <p:nvPr>
            <p:ph idx="1"/>
          </p:nvPr>
        </p:nvSpPr>
        <p:spPr>
          <a:xfrm>
            <a:off x="533400" y="2286000"/>
            <a:ext cx="8458200" cy="4038600"/>
          </a:xfrm>
        </p:spPr>
        <p:txBody>
          <a:bodyPr/>
          <a:lstStyle/>
          <a:p>
            <a:r>
              <a:rPr lang="en-US" dirty="0" smtClean="0"/>
              <a:t>Challenge Case I: Build up </a:t>
            </a:r>
            <a:r>
              <a:rPr lang="en-US" dirty="0" err="1" smtClean="0"/>
              <a:t>LifeMapper</a:t>
            </a:r>
            <a:r>
              <a:rPr lang="en-US" dirty="0" smtClean="0"/>
              <a:t> Biodiversity </a:t>
            </a:r>
            <a:r>
              <a:rPr lang="en-US" dirty="0" err="1" smtClean="0"/>
              <a:t>Infrastrucuture</a:t>
            </a:r>
            <a:endParaRPr lang="en-US" dirty="0" smtClean="0"/>
          </a:p>
          <a:p>
            <a:pPr lvl="1"/>
            <a:r>
              <a:rPr lang="en-US" sz="2400" dirty="0" smtClean="0">
                <a:solidFill>
                  <a:srgbClr val="000000"/>
                </a:solidFill>
              </a:rPr>
              <a:t>-- </a:t>
            </a:r>
            <a:r>
              <a:rPr lang="en-US" sz="2400" dirty="0" err="1" smtClean="0">
                <a:solidFill>
                  <a:srgbClr val="000000"/>
                </a:solidFill>
              </a:rPr>
              <a:t>Aravindh</a:t>
            </a:r>
            <a:r>
              <a:rPr lang="en-US" sz="2400" dirty="0" smtClean="0">
                <a:solidFill>
                  <a:srgbClr val="000000"/>
                </a:solidFill>
              </a:rPr>
              <a:t> </a:t>
            </a:r>
            <a:r>
              <a:rPr lang="en-US" sz="2400" dirty="0" err="1" smtClean="0">
                <a:solidFill>
                  <a:srgbClr val="000000"/>
                </a:solidFill>
              </a:rPr>
              <a:t>Varadharaju</a:t>
            </a:r>
            <a:r>
              <a:rPr lang="en-US" sz="2400" dirty="0">
                <a:solidFill>
                  <a:srgbClr val="000000"/>
                </a:solidFill>
              </a:rPr>
              <a:t> </a:t>
            </a:r>
            <a:r>
              <a:rPr lang="en-US" sz="2400" dirty="0" smtClean="0">
                <a:solidFill>
                  <a:srgbClr val="000000"/>
                </a:solidFill>
              </a:rPr>
              <a:t>&amp; Ann</a:t>
            </a:r>
          </a:p>
          <a:p>
            <a:pPr lvl="1"/>
            <a:r>
              <a:rPr lang="en-US" sz="2400" dirty="0" smtClean="0">
                <a:solidFill>
                  <a:srgbClr val="000000"/>
                </a:solidFill>
              </a:rPr>
              <a:t>-- Hang Zhou</a:t>
            </a:r>
            <a:endParaRPr lang="en-US" sz="2400" dirty="0">
              <a:solidFill>
                <a:srgbClr val="000000"/>
              </a:solidFill>
            </a:endParaRPr>
          </a:p>
          <a:p>
            <a:pPr marL="400050">
              <a:buFont typeface="Arial"/>
              <a:buChar char="•"/>
            </a:pPr>
            <a:r>
              <a:rPr lang="en-US" sz="2400" dirty="0" smtClean="0">
                <a:solidFill>
                  <a:schemeClr val="accent2"/>
                </a:solidFill>
              </a:rPr>
              <a:t>Challenge Case III: Analyze optimization of Lake Buoy Data I/O Overhead</a:t>
            </a:r>
          </a:p>
          <a:p>
            <a:pPr marL="57150" indent="0">
              <a:buNone/>
            </a:pPr>
            <a:r>
              <a:rPr lang="en-US" sz="2400" dirty="0"/>
              <a:t> </a:t>
            </a:r>
            <a:r>
              <a:rPr lang="en-US" sz="2400" dirty="0" smtClean="0"/>
              <a:t>   </a:t>
            </a:r>
            <a:r>
              <a:rPr lang="en-US" sz="2400" dirty="0" smtClean="0">
                <a:solidFill>
                  <a:schemeClr val="bg2"/>
                </a:solidFill>
              </a:rPr>
              <a:t> </a:t>
            </a:r>
            <a:r>
              <a:rPr lang="en-US" sz="2400" dirty="0" smtClean="0">
                <a:solidFill>
                  <a:srgbClr val="6D6E70"/>
                </a:solidFill>
              </a:rPr>
              <a:t>-- Yu </a:t>
            </a:r>
            <a:r>
              <a:rPr lang="en-US" sz="2400" dirty="0" err="1" smtClean="0">
                <a:solidFill>
                  <a:srgbClr val="6D6E70"/>
                </a:solidFill>
              </a:rPr>
              <a:t>Luo</a:t>
            </a:r>
            <a:endParaRPr lang="en-US" sz="2400" dirty="0" smtClean="0">
              <a:solidFill>
                <a:srgbClr val="6D6E70"/>
              </a:solidFill>
            </a:endParaRPr>
          </a:p>
          <a:p>
            <a:pPr marL="57150" indent="0">
              <a:buNone/>
            </a:pPr>
            <a:r>
              <a:rPr lang="en-US" sz="2400" dirty="0" smtClean="0">
                <a:solidFill>
                  <a:srgbClr val="6D6E70"/>
                </a:solidFill>
              </a:rPr>
              <a:t>     -- Ian Wang &amp; Tony Liu</a:t>
            </a:r>
            <a:endParaRPr lang="en-US" sz="2400" dirty="0" smtClean="0"/>
          </a:p>
          <a:p>
            <a:pPr marL="400050">
              <a:buFont typeface="Arial"/>
              <a:buChar char="•"/>
            </a:pPr>
            <a:endParaRPr lang="en-US" sz="2400" dirty="0"/>
          </a:p>
        </p:txBody>
      </p:sp>
      <p:sp>
        <p:nvSpPr>
          <p:cNvPr id="4" name="Date Placeholder 3"/>
          <p:cNvSpPr>
            <a:spLocks noGrp="1"/>
          </p:cNvSpPr>
          <p:nvPr>
            <p:ph type="dt" sz="half" idx="10"/>
          </p:nvPr>
        </p:nvSpPr>
        <p:spPr/>
        <p:txBody>
          <a:bodyPr/>
          <a:lstStyle/>
          <a:p>
            <a:pPr>
              <a:defRPr/>
            </a:pPr>
            <a:fld id="{D8B30EF3-68B7-B94B-882B-BE21A47086A3}" type="datetime4">
              <a:rPr lang="en-US" smtClean="0"/>
              <a:t>October 17, 2014</a:t>
            </a:fld>
            <a:endParaRPr lang="en-US" sz="1400" i="1">
              <a:solidFill>
                <a:schemeClr val="tx1"/>
              </a:solidFill>
            </a:endParaRPr>
          </a:p>
        </p:txBody>
      </p:sp>
      <p:sp>
        <p:nvSpPr>
          <p:cNvPr id="6" name="Slide Number Placeholder 5"/>
          <p:cNvSpPr>
            <a:spLocks noGrp="1"/>
          </p:cNvSpPr>
          <p:nvPr>
            <p:ph type="sldNum" sz="quarter" idx="4"/>
          </p:nvPr>
        </p:nvSpPr>
        <p:spPr>
          <a:xfrm>
            <a:off x="457200" y="6324600"/>
            <a:ext cx="2133600" cy="365125"/>
          </a:xfrm>
        </p:spPr>
        <p:txBody>
          <a:bodyPr/>
          <a:lstStyle/>
          <a:p>
            <a:fld id="{F329CC9A-EAF1-D64F-A7C2-2642DA234FCF}" type="slidenum">
              <a:rPr lang="en-US" smtClean="0"/>
              <a:t>4</a:t>
            </a:fld>
            <a:endParaRPr lang="en-US"/>
          </a:p>
        </p:txBody>
      </p:sp>
    </p:spTree>
    <p:extLst>
      <p:ext uri="{BB962C8B-B14F-4D97-AF65-F5344CB8AC3E}">
        <p14:creationId xmlns:p14="http://schemas.microsoft.com/office/powerpoint/2010/main" val="358929590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3387" y="990600"/>
            <a:ext cx="7110413" cy="1143000"/>
          </a:xfrm>
        </p:spPr>
        <p:txBody>
          <a:bodyPr/>
          <a:lstStyle/>
          <a:p>
            <a:r>
              <a:rPr lang="en-US" dirty="0" smtClean="0"/>
              <a:t>Challenge II: Problem Statement</a:t>
            </a:r>
            <a:endParaRPr lang="en-US" dirty="0"/>
          </a:p>
        </p:txBody>
      </p:sp>
      <p:sp>
        <p:nvSpPr>
          <p:cNvPr id="3" name="Content Placeholder 2"/>
          <p:cNvSpPr>
            <a:spLocks noGrp="1"/>
          </p:cNvSpPr>
          <p:nvPr>
            <p:ph idx="1"/>
          </p:nvPr>
        </p:nvSpPr>
        <p:spPr>
          <a:xfrm>
            <a:off x="457200" y="2209800"/>
            <a:ext cx="8153400" cy="4038600"/>
          </a:xfrm>
        </p:spPr>
        <p:txBody>
          <a:bodyPr/>
          <a:lstStyle/>
          <a:p>
            <a:pPr marL="0" indent="0">
              <a:buNone/>
            </a:pPr>
            <a:r>
              <a:rPr lang="en-US" sz="2400" b="1" dirty="0" smtClean="0"/>
              <a:t>Lake Sensor Data QA/QC</a:t>
            </a:r>
          </a:p>
          <a:p>
            <a:pPr marL="0" indent="0">
              <a:buNone/>
            </a:pPr>
            <a:endParaRPr lang="en-US" sz="2000" b="1" dirty="0" smtClean="0"/>
          </a:p>
          <a:p>
            <a:r>
              <a:rPr lang="en-US" sz="2000" dirty="0" smtClean="0"/>
              <a:t>DO </a:t>
            </a:r>
            <a:r>
              <a:rPr lang="en-US" sz="2000" dirty="0"/>
              <a:t>data </a:t>
            </a:r>
            <a:r>
              <a:rPr lang="en-US" sz="2000" dirty="0" smtClean="0"/>
              <a:t>sets: </a:t>
            </a:r>
            <a:r>
              <a:rPr lang="en-US" sz="2000" dirty="0"/>
              <a:t>dissolved oxygen data collected by a sensor in reservoir- this sensor is deployed for month-long intervals and collects data every 15 minutes at 1m depth</a:t>
            </a:r>
            <a:r>
              <a:rPr lang="en-US" sz="2000" dirty="0" smtClean="0"/>
              <a:t>.</a:t>
            </a:r>
          </a:p>
          <a:p>
            <a:endParaRPr lang="en-US" sz="2000" dirty="0"/>
          </a:p>
          <a:p>
            <a:r>
              <a:rPr lang="en-US" sz="2000" dirty="0"/>
              <a:t>FCR data sets: 5 temperature files collected by thermistors deployed at five depths (depth in the file name).  These sensors were deployed in June 2013 and removed in March 2014, and collect data every five minutes.</a:t>
            </a:r>
          </a:p>
        </p:txBody>
      </p:sp>
      <p:sp>
        <p:nvSpPr>
          <p:cNvPr id="4" name="Date Placeholder 3"/>
          <p:cNvSpPr>
            <a:spLocks noGrp="1"/>
          </p:cNvSpPr>
          <p:nvPr>
            <p:ph type="dt" sz="half" idx="10"/>
          </p:nvPr>
        </p:nvSpPr>
        <p:spPr/>
        <p:txBody>
          <a:bodyPr/>
          <a:lstStyle/>
          <a:p>
            <a:pPr>
              <a:defRPr/>
            </a:pPr>
            <a:fld id="{214F3F19-DA37-A048-B074-DDA9AD602A73}" type="datetime4">
              <a:rPr lang="en-US" smtClean="0"/>
              <a:t>October 17, 2014</a:t>
            </a:fld>
            <a:endParaRPr lang="en-US" sz="1400" i="1">
              <a:solidFill>
                <a:schemeClr val="tx1"/>
              </a:solidFill>
            </a:endParaRPr>
          </a:p>
        </p:txBody>
      </p:sp>
      <p:sp>
        <p:nvSpPr>
          <p:cNvPr id="5" name="Slide Number Placeholder 4"/>
          <p:cNvSpPr>
            <a:spLocks noGrp="1"/>
          </p:cNvSpPr>
          <p:nvPr>
            <p:ph type="sldNum" sz="quarter" idx="4"/>
          </p:nvPr>
        </p:nvSpPr>
        <p:spPr/>
        <p:txBody>
          <a:bodyPr/>
          <a:lstStyle/>
          <a:p>
            <a:r>
              <a:rPr lang="en-US" smtClean="0"/>
              <a:t>Page </a:t>
            </a:r>
            <a:fld id="{F329CC9A-EAF1-D64F-A7C2-2642DA234FCF}" type="slidenum">
              <a:rPr lang="en-US" smtClean="0"/>
              <a:pPr/>
              <a:t>5</a:t>
            </a:fld>
            <a:endParaRPr lang="en-US" dirty="0"/>
          </a:p>
        </p:txBody>
      </p:sp>
    </p:spTree>
    <p:extLst>
      <p:ext uri="{BB962C8B-B14F-4D97-AF65-F5344CB8AC3E}">
        <p14:creationId xmlns:p14="http://schemas.microsoft.com/office/powerpoint/2010/main" val="86402748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7110413" cy="1143000"/>
          </a:xfrm>
        </p:spPr>
        <p:txBody>
          <a:bodyPr/>
          <a:lstStyle/>
          <a:p>
            <a:r>
              <a:rPr lang="en-US" dirty="0" smtClean="0"/>
              <a:t>Presentation &amp; Report</a:t>
            </a:r>
            <a:endParaRPr lang="en-US" dirty="0"/>
          </a:p>
        </p:txBody>
      </p:sp>
      <p:sp>
        <p:nvSpPr>
          <p:cNvPr id="3" name="Content Placeholder 2"/>
          <p:cNvSpPr>
            <a:spLocks noGrp="1"/>
          </p:cNvSpPr>
          <p:nvPr>
            <p:ph idx="1"/>
          </p:nvPr>
        </p:nvSpPr>
        <p:spPr>
          <a:xfrm>
            <a:off x="533400" y="2286000"/>
            <a:ext cx="8458200" cy="4038600"/>
          </a:xfrm>
        </p:spPr>
        <p:txBody>
          <a:bodyPr/>
          <a:lstStyle/>
          <a:p>
            <a:r>
              <a:rPr lang="en-US" dirty="0" smtClean="0">
                <a:solidFill>
                  <a:srgbClr val="6D6E70"/>
                </a:solidFill>
              </a:rPr>
              <a:t>Challenge Case I: Build up </a:t>
            </a:r>
            <a:r>
              <a:rPr lang="en-US" dirty="0" err="1" smtClean="0">
                <a:solidFill>
                  <a:srgbClr val="6D6E70"/>
                </a:solidFill>
              </a:rPr>
              <a:t>LifeMapper</a:t>
            </a:r>
            <a:r>
              <a:rPr lang="en-US" dirty="0" smtClean="0">
                <a:solidFill>
                  <a:srgbClr val="6D6E70"/>
                </a:solidFill>
              </a:rPr>
              <a:t> Biodiversity </a:t>
            </a:r>
            <a:r>
              <a:rPr lang="en-US" dirty="0" err="1" smtClean="0">
                <a:solidFill>
                  <a:srgbClr val="6D6E70"/>
                </a:solidFill>
              </a:rPr>
              <a:t>Infrastrucuture</a:t>
            </a:r>
            <a:endParaRPr lang="en-US" dirty="0" smtClean="0">
              <a:solidFill>
                <a:srgbClr val="6D6E70"/>
              </a:solidFill>
            </a:endParaRPr>
          </a:p>
          <a:p>
            <a:pPr lvl="1"/>
            <a:r>
              <a:rPr lang="en-US" sz="2400" dirty="0" smtClean="0">
                <a:solidFill>
                  <a:srgbClr val="6D6E70"/>
                </a:solidFill>
              </a:rPr>
              <a:t>-- </a:t>
            </a:r>
            <a:r>
              <a:rPr lang="en-US" sz="2400" dirty="0" err="1" smtClean="0">
                <a:solidFill>
                  <a:srgbClr val="6D6E70"/>
                </a:solidFill>
              </a:rPr>
              <a:t>Aravindh</a:t>
            </a:r>
            <a:r>
              <a:rPr lang="en-US" sz="2400" dirty="0" smtClean="0">
                <a:solidFill>
                  <a:srgbClr val="6D6E70"/>
                </a:solidFill>
              </a:rPr>
              <a:t> </a:t>
            </a:r>
            <a:r>
              <a:rPr lang="en-US" sz="2400" dirty="0" err="1" smtClean="0">
                <a:solidFill>
                  <a:srgbClr val="6D6E70"/>
                </a:solidFill>
              </a:rPr>
              <a:t>Varadharaju</a:t>
            </a:r>
            <a:r>
              <a:rPr lang="en-US" sz="2400" dirty="0">
                <a:solidFill>
                  <a:srgbClr val="6D6E70"/>
                </a:solidFill>
              </a:rPr>
              <a:t> </a:t>
            </a:r>
            <a:r>
              <a:rPr lang="en-US" sz="2400" dirty="0" smtClean="0">
                <a:solidFill>
                  <a:srgbClr val="6D6E70"/>
                </a:solidFill>
              </a:rPr>
              <a:t>&amp; Ann</a:t>
            </a:r>
          </a:p>
          <a:p>
            <a:pPr lvl="1"/>
            <a:r>
              <a:rPr lang="en-US" sz="2400" dirty="0" smtClean="0">
                <a:solidFill>
                  <a:srgbClr val="6D6E70"/>
                </a:solidFill>
              </a:rPr>
              <a:t>-- Hang Zhou</a:t>
            </a:r>
            <a:endParaRPr lang="en-US" sz="2400" dirty="0">
              <a:solidFill>
                <a:schemeClr val="bg2"/>
              </a:solidFill>
            </a:endParaRPr>
          </a:p>
          <a:p>
            <a:pPr marL="400050">
              <a:buFont typeface="Arial"/>
              <a:buChar char="•"/>
            </a:pPr>
            <a:r>
              <a:rPr lang="en-US" sz="2400" dirty="0" smtClean="0"/>
              <a:t>Challenge Case III: Analyze optimization of Lake Buoy Data I/O Overhead</a:t>
            </a:r>
          </a:p>
          <a:p>
            <a:pPr marL="57150" indent="0">
              <a:buNone/>
            </a:pPr>
            <a:r>
              <a:rPr lang="en-US" sz="2400" dirty="0"/>
              <a:t> </a:t>
            </a:r>
            <a:r>
              <a:rPr lang="en-US" sz="2400" dirty="0" smtClean="0"/>
              <a:t>    -- Yu </a:t>
            </a:r>
            <a:r>
              <a:rPr lang="en-US" sz="2400" dirty="0" err="1" smtClean="0"/>
              <a:t>Luo</a:t>
            </a:r>
            <a:endParaRPr lang="en-US" sz="2400" dirty="0" smtClean="0"/>
          </a:p>
          <a:p>
            <a:pPr marL="57150" indent="0">
              <a:buNone/>
            </a:pPr>
            <a:r>
              <a:rPr lang="en-US" sz="2400" dirty="0" smtClean="0"/>
              <a:t>     -- Ian Wang &amp; Tony Liu</a:t>
            </a:r>
          </a:p>
          <a:p>
            <a:pPr marL="400050">
              <a:buFont typeface="Arial"/>
              <a:buChar char="•"/>
            </a:pPr>
            <a:endParaRPr lang="en-US" sz="2400" dirty="0"/>
          </a:p>
        </p:txBody>
      </p:sp>
      <p:sp>
        <p:nvSpPr>
          <p:cNvPr id="4" name="Date Placeholder 3"/>
          <p:cNvSpPr>
            <a:spLocks noGrp="1"/>
          </p:cNvSpPr>
          <p:nvPr>
            <p:ph type="dt" sz="half" idx="10"/>
          </p:nvPr>
        </p:nvSpPr>
        <p:spPr/>
        <p:txBody>
          <a:bodyPr/>
          <a:lstStyle/>
          <a:p>
            <a:pPr>
              <a:defRPr/>
            </a:pPr>
            <a:fld id="{D8B30EF3-68B7-B94B-882B-BE21A47086A3}" type="datetime4">
              <a:rPr lang="en-US" smtClean="0"/>
              <a:t>October 17, 2014</a:t>
            </a:fld>
            <a:endParaRPr lang="en-US" sz="1400" i="1">
              <a:solidFill>
                <a:schemeClr val="tx1"/>
              </a:solidFill>
            </a:endParaRPr>
          </a:p>
        </p:txBody>
      </p:sp>
      <p:sp>
        <p:nvSpPr>
          <p:cNvPr id="6" name="Slide Number Placeholder 5"/>
          <p:cNvSpPr>
            <a:spLocks noGrp="1"/>
          </p:cNvSpPr>
          <p:nvPr>
            <p:ph type="sldNum" sz="quarter" idx="4"/>
          </p:nvPr>
        </p:nvSpPr>
        <p:spPr>
          <a:xfrm>
            <a:off x="457200" y="6324600"/>
            <a:ext cx="2133600" cy="365125"/>
          </a:xfrm>
        </p:spPr>
        <p:txBody>
          <a:bodyPr/>
          <a:lstStyle/>
          <a:p>
            <a:fld id="{F329CC9A-EAF1-D64F-A7C2-2642DA234FCF}" type="slidenum">
              <a:rPr lang="en-US" smtClean="0"/>
              <a:t>6</a:t>
            </a:fld>
            <a:endParaRPr lang="en-US"/>
          </a:p>
        </p:txBody>
      </p:sp>
    </p:spTree>
    <p:extLst>
      <p:ext uri="{BB962C8B-B14F-4D97-AF65-F5344CB8AC3E}">
        <p14:creationId xmlns:p14="http://schemas.microsoft.com/office/powerpoint/2010/main" val="325002778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5787" y="1143000"/>
            <a:ext cx="7110413" cy="1143000"/>
          </a:xfrm>
        </p:spPr>
        <p:txBody>
          <a:bodyPr/>
          <a:lstStyle/>
          <a:p>
            <a:r>
              <a:rPr lang="en-US" dirty="0" smtClean="0"/>
              <a:t>Project Hosts</a:t>
            </a:r>
            <a:endParaRPr lang="en-US" dirty="0"/>
          </a:p>
        </p:txBody>
      </p:sp>
      <p:sp>
        <p:nvSpPr>
          <p:cNvPr id="3" name="Content Placeholder 2"/>
          <p:cNvSpPr>
            <a:spLocks noGrp="1"/>
          </p:cNvSpPr>
          <p:nvPr>
            <p:ph idx="1"/>
          </p:nvPr>
        </p:nvSpPr>
        <p:spPr>
          <a:xfrm>
            <a:off x="533400" y="2362200"/>
            <a:ext cx="8153400" cy="4038600"/>
          </a:xfrm>
        </p:spPr>
        <p:txBody>
          <a:bodyPr/>
          <a:lstStyle/>
          <a:p>
            <a:r>
              <a:rPr lang="en-US" dirty="0" smtClean="0"/>
              <a:t>Challenge I: Aimee Stewart, University of Kansas / </a:t>
            </a:r>
            <a:r>
              <a:rPr lang="en-US" dirty="0" err="1" smtClean="0"/>
              <a:t>Nadya</a:t>
            </a:r>
            <a:r>
              <a:rPr lang="en-US" dirty="0" smtClean="0"/>
              <a:t> </a:t>
            </a:r>
            <a:r>
              <a:rPr lang="en-US" dirty="0"/>
              <a:t>Williams, San Diego Supercomputing </a:t>
            </a:r>
            <a:r>
              <a:rPr lang="en-US" dirty="0" smtClean="0"/>
              <a:t>Center</a:t>
            </a:r>
          </a:p>
          <a:p>
            <a:r>
              <a:rPr lang="en-US" dirty="0" smtClean="0"/>
              <a:t>Challenge II: Craig </a:t>
            </a:r>
            <a:r>
              <a:rPr lang="en-US" dirty="0" err="1" smtClean="0"/>
              <a:t>Snortheim</a:t>
            </a:r>
            <a:r>
              <a:rPr lang="en-US" dirty="0" smtClean="0"/>
              <a:t>, University of Wisconsin Madison</a:t>
            </a:r>
          </a:p>
          <a:p>
            <a:r>
              <a:rPr lang="en-US" dirty="0" smtClean="0"/>
              <a:t>Challenge III: Jonathan </a:t>
            </a:r>
            <a:r>
              <a:rPr lang="en-US" dirty="0" err="1" smtClean="0"/>
              <a:t>Doubeck</a:t>
            </a:r>
            <a:r>
              <a:rPr lang="en-US" dirty="0" smtClean="0"/>
              <a:t>, University of Virginia Tech</a:t>
            </a:r>
          </a:p>
          <a:p>
            <a:endParaRPr lang="en-US" dirty="0"/>
          </a:p>
        </p:txBody>
      </p:sp>
      <p:sp>
        <p:nvSpPr>
          <p:cNvPr id="4" name="Date Placeholder 3"/>
          <p:cNvSpPr>
            <a:spLocks noGrp="1"/>
          </p:cNvSpPr>
          <p:nvPr>
            <p:ph type="dt" sz="half" idx="10"/>
          </p:nvPr>
        </p:nvSpPr>
        <p:spPr/>
        <p:txBody>
          <a:bodyPr/>
          <a:lstStyle/>
          <a:p>
            <a:pPr>
              <a:defRPr/>
            </a:pPr>
            <a:fld id="{214F3F19-DA37-A048-B074-DDA9AD602A73}" type="datetime4">
              <a:rPr lang="en-US" smtClean="0"/>
              <a:t>October 17, 2014</a:t>
            </a:fld>
            <a:endParaRPr lang="en-US" sz="1400" i="1">
              <a:solidFill>
                <a:schemeClr val="tx1"/>
              </a:solidFill>
            </a:endParaRPr>
          </a:p>
        </p:txBody>
      </p:sp>
      <p:sp>
        <p:nvSpPr>
          <p:cNvPr id="5" name="Slide Number Placeholder 4"/>
          <p:cNvSpPr>
            <a:spLocks noGrp="1"/>
          </p:cNvSpPr>
          <p:nvPr>
            <p:ph type="sldNum" sz="quarter" idx="4"/>
          </p:nvPr>
        </p:nvSpPr>
        <p:spPr/>
        <p:txBody>
          <a:bodyPr/>
          <a:lstStyle/>
          <a:p>
            <a:r>
              <a:rPr lang="en-US" smtClean="0"/>
              <a:t>Page </a:t>
            </a:r>
            <a:fld id="{F329CC9A-EAF1-D64F-A7C2-2642DA234FCF}" type="slidenum">
              <a:rPr lang="en-US" smtClean="0"/>
              <a:pPr/>
              <a:t>7</a:t>
            </a:fld>
            <a:endParaRPr lang="en-US" dirty="0"/>
          </a:p>
        </p:txBody>
      </p:sp>
    </p:spTree>
    <p:extLst>
      <p:ext uri="{BB962C8B-B14F-4D97-AF65-F5344CB8AC3E}">
        <p14:creationId xmlns:p14="http://schemas.microsoft.com/office/powerpoint/2010/main" val="35626478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1"/>
          <p:cNvSpPr>
            <a:spLocks noGrp="1"/>
          </p:cNvSpPr>
          <p:nvPr>
            <p:ph type="title"/>
          </p:nvPr>
        </p:nvSpPr>
        <p:spPr>
          <a:xfrm>
            <a:off x="228600" y="990600"/>
            <a:ext cx="7110413" cy="1143000"/>
          </a:xfrm>
        </p:spPr>
        <p:txBody>
          <a:bodyPr/>
          <a:lstStyle/>
          <a:p>
            <a:r>
              <a:rPr lang="en-US" dirty="0">
                <a:latin typeface="Arial" charset="0"/>
                <a:ea typeface="ＭＳ Ｐゴシック" charset="0"/>
              </a:rPr>
              <a:t>Organizers</a:t>
            </a:r>
          </a:p>
        </p:txBody>
      </p:sp>
      <p:sp>
        <p:nvSpPr>
          <p:cNvPr id="3" name="Content Placeholder 2"/>
          <p:cNvSpPr>
            <a:spLocks noGrp="1"/>
          </p:cNvSpPr>
          <p:nvPr>
            <p:ph idx="1"/>
          </p:nvPr>
        </p:nvSpPr>
        <p:spPr>
          <a:xfrm>
            <a:off x="304800" y="1905000"/>
            <a:ext cx="8839200" cy="3200400"/>
          </a:xfrm>
        </p:spPr>
        <p:txBody>
          <a:bodyPr/>
          <a:lstStyle/>
          <a:p>
            <a:pPr marL="0" indent="0">
              <a:buFontTx/>
              <a:buNone/>
              <a:defRPr/>
            </a:pPr>
            <a:r>
              <a:rPr lang="en-US" sz="2000" b="1" dirty="0" smtClean="0"/>
              <a:t>Committee:</a:t>
            </a:r>
          </a:p>
          <a:p>
            <a:pPr>
              <a:defRPr/>
            </a:pPr>
            <a:r>
              <a:rPr lang="en-US" sz="2000" dirty="0" smtClean="0"/>
              <a:t>Quan(Gabriel) Zhou, Indiana University</a:t>
            </a:r>
          </a:p>
          <a:p>
            <a:pPr>
              <a:defRPr/>
            </a:pPr>
            <a:r>
              <a:rPr lang="en-US" sz="2000" dirty="0" err="1" smtClean="0"/>
              <a:t>Shava</a:t>
            </a:r>
            <a:r>
              <a:rPr lang="en-US" sz="2000" dirty="0" smtClean="0"/>
              <a:t> </a:t>
            </a:r>
            <a:r>
              <a:rPr lang="en-US" sz="2000" dirty="0" err="1" smtClean="0"/>
              <a:t>Smallen</a:t>
            </a:r>
            <a:r>
              <a:rPr lang="en-US" sz="2000" dirty="0" smtClean="0"/>
              <a:t>, San Diego Supercomputing Center</a:t>
            </a:r>
          </a:p>
          <a:p>
            <a:pPr>
              <a:defRPr/>
            </a:pPr>
            <a:r>
              <a:rPr lang="en-US" sz="2000" dirty="0" smtClean="0"/>
              <a:t>Aimee Stewart, University of Kansas</a:t>
            </a:r>
          </a:p>
          <a:p>
            <a:pPr>
              <a:defRPr/>
            </a:pPr>
            <a:r>
              <a:rPr lang="en-US" sz="2000" dirty="0" smtClean="0"/>
              <a:t>Craig </a:t>
            </a:r>
            <a:r>
              <a:rPr lang="en-US" sz="2000" dirty="0" err="1" smtClean="0"/>
              <a:t>Snortheim</a:t>
            </a:r>
            <a:r>
              <a:rPr lang="en-US" sz="2000" dirty="0" smtClean="0"/>
              <a:t>, University of Wisconsin-Madison</a:t>
            </a:r>
          </a:p>
          <a:p>
            <a:pPr>
              <a:defRPr/>
            </a:pPr>
            <a:r>
              <a:rPr lang="en-US" sz="2000" dirty="0" smtClean="0"/>
              <a:t>Yuan </a:t>
            </a:r>
            <a:r>
              <a:rPr lang="en-US" sz="2000" dirty="0" err="1" smtClean="0"/>
              <a:t>Luo</a:t>
            </a:r>
            <a:r>
              <a:rPr lang="en-US" sz="2000" dirty="0" smtClean="0"/>
              <a:t>, Indiana University</a:t>
            </a:r>
          </a:p>
          <a:p>
            <a:pPr>
              <a:defRPr/>
            </a:pPr>
            <a:r>
              <a:rPr lang="en-US" sz="2000" dirty="0" smtClean="0"/>
              <a:t>Beth </a:t>
            </a:r>
            <a:r>
              <a:rPr lang="en-US" sz="2000" dirty="0" err="1" smtClean="0"/>
              <a:t>Plale</a:t>
            </a:r>
            <a:r>
              <a:rPr lang="en-US" sz="2000" dirty="0" smtClean="0"/>
              <a:t>, Indiana University</a:t>
            </a:r>
          </a:p>
          <a:p>
            <a:pPr>
              <a:defRPr/>
            </a:pPr>
            <a:endParaRPr lang="en-US" sz="2000" dirty="0" smtClean="0"/>
          </a:p>
          <a:p>
            <a:pPr marL="0" indent="0">
              <a:buFontTx/>
              <a:buNone/>
              <a:defRPr/>
            </a:pPr>
            <a:r>
              <a:rPr lang="en-US" sz="2000" b="1" dirty="0" smtClean="0"/>
              <a:t>Acknowledgement:</a:t>
            </a:r>
          </a:p>
          <a:p>
            <a:pPr>
              <a:defRPr/>
            </a:pPr>
            <a:r>
              <a:rPr lang="en-US" sz="2000" dirty="0" err="1" smtClean="0"/>
              <a:t>Cayelan</a:t>
            </a:r>
            <a:r>
              <a:rPr lang="en-US" sz="2000" dirty="0" smtClean="0"/>
              <a:t> Carey, University of Virginia Tech</a:t>
            </a:r>
          </a:p>
          <a:p>
            <a:pPr>
              <a:defRPr/>
            </a:pPr>
            <a:r>
              <a:rPr lang="en-US" sz="2000" dirty="0" smtClean="0"/>
              <a:t>Paul Hanson, University of Wisconsin-Madison</a:t>
            </a:r>
            <a:endParaRPr lang="en-US" sz="2400" dirty="0" smtClean="0"/>
          </a:p>
        </p:txBody>
      </p:sp>
      <p:sp>
        <p:nvSpPr>
          <p:cNvPr id="19459" name="Date Placeholder 3"/>
          <p:cNvSpPr>
            <a:spLocks noGrp="1"/>
          </p:cNvSpPr>
          <p:nvPr>
            <p:ph type="dt" sz="quarter" idx="10"/>
          </p:nvPr>
        </p:nvSpPr>
        <p:spPr>
          <a:noFill/>
        </p:spPr>
        <p:txBody>
          <a:bodyPr/>
          <a:lstStyle>
            <a:lvl1pPr>
              <a:defRPr sz="2400" i="1">
                <a:solidFill>
                  <a:schemeClr val="tx1"/>
                </a:solidFill>
                <a:latin typeface="Arial" charset="0"/>
                <a:ea typeface="ＭＳ Ｐゴシック" charset="0"/>
                <a:cs typeface="ＭＳ Ｐゴシック" charset="0"/>
              </a:defRPr>
            </a:lvl1pPr>
            <a:lvl2pPr marL="742950" indent="-285750">
              <a:defRPr sz="2400" i="1">
                <a:solidFill>
                  <a:schemeClr val="tx1"/>
                </a:solidFill>
                <a:latin typeface="Arial" charset="0"/>
                <a:ea typeface="ＭＳ Ｐゴシック" charset="0"/>
              </a:defRPr>
            </a:lvl2pPr>
            <a:lvl3pPr marL="1143000" indent="-228600">
              <a:defRPr sz="2400" i="1">
                <a:solidFill>
                  <a:schemeClr val="tx1"/>
                </a:solidFill>
                <a:latin typeface="Arial" charset="0"/>
                <a:ea typeface="ＭＳ Ｐゴシック" charset="0"/>
              </a:defRPr>
            </a:lvl3pPr>
            <a:lvl4pPr marL="1600200" indent="-228600">
              <a:defRPr sz="2400" i="1">
                <a:solidFill>
                  <a:schemeClr val="tx1"/>
                </a:solidFill>
                <a:latin typeface="Arial" charset="0"/>
                <a:ea typeface="ＭＳ Ｐゴシック" charset="0"/>
              </a:defRPr>
            </a:lvl4pPr>
            <a:lvl5pPr marL="2057400" indent="-228600">
              <a:defRPr sz="2400" i="1">
                <a:solidFill>
                  <a:schemeClr val="tx1"/>
                </a:solidFill>
                <a:latin typeface="Arial" charset="0"/>
                <a:ea typeface="ＭＳ Ｐゴシック" charset="0"/>
              </a:defRPr>
            </a:lvl5pPr>
            <a:lvl6pPr marL="2514600" indent="-228600" eaLnBrk="0" fontAlgn="base" hangingPunct="0">
              <a:spcBef>
                <a:spcPct val="0"/>
              </a:spcBef>
              <a:spcAft>
                <a:spcPct val="0"/>
              </a:spcAft>
              <a:defRPr sz="2400" i="1">
                <a:solidFill>
                  <a:schemeClr val="tx1"/>
                </a:solidFill>
                <a:latin typeface="Arial" charset="0"/>
                <a:ea typeface="ＭＳ Ｐゴシック" charset="0"/>
              </a:defRPr>
            </a:lvl6pPr>
            <a:lvl7pPr marL="2971800" indent="-228600" eaLnBrk="0" fontAlgn="base" hangingPunct="0">
              <a:spcBef>
                <a:spcPct val="0"/>
              </a:spcBef>
              <a:spcAft>
                <a:spcPct val="0"/>
              </a:spcAft>
              <a:defRPr sz="2400" i="1">
                <a:solidFill>
                  <a:schemeClr val="tx1"/>
                </a:solidFill>
                <a:latin typeface="Arial" charset="0"/>
                <a:ea typeface="ＭＳ Ｐゴシック" charset="0"/>
              </a:defRPr>
            </a:lvl7pPr>
            <a:lvl8pPr marL="3429000" indent="-228600" eaLnBrk="0" fontAlgn="base" hangingPunct="0">
              <a:spcBef>
                <a:spcPct val="0"/>
              </a:spcBef>
              <a:spcAft>
                <a:spcPct val="0"/>
              </a:spcAft>
              <a:defRPr sz="2400" i="1">
                <a:solidFill>
                  <a:schemeClr val="tx1"/>
                </a:solidFill>
                <a:latin typeface="Arial" charset="0"/>
                <a:ea typeface="ＭＳ Ｐゴシック" charset="0"/>
              </a:defRPr>
            </a:lvl8pPr>
            <a:lvl9pPr marL="3886200" indent="-228600" eaLnBrk="0" fontAlgn="base" hangingPunct="0">
              <a:spcBef>
                <a:spcPct val="0"/>
              </a:spcBef>
              <a:spcAft>
                <a:spcPct val="0"/>
              </a:spcAft>
              <a:defRPr sz="2400" i="1">
                <a:solidFill>
                  <a:schemeClr val="tx1"/>
                </a:solidFill>
                <a:latin typeface="Arial" charset="0"/>
                <a:ea typeface="ＭＳ Ｐゴシック" charset="0"/>
              </a:defRPr>
            </a:lvl9pPr>
          </a:lstStyle>
          <a:p>
            <a:fld id="{BA86B292-B8F3-B547-8894-9D27245C559B}" type="datetime4">
              <a:rPr lang="en-US" sz="1200" i="0" smtClean="0">
                <a:solidFill>
                  <a:schemeClr val="bg2"/>
                </a:solidFill>
              </a:rPr>
              <a:t>October 17, 2014</a:t>
            </a:fld>
            <a:endParaRPr lang="en-US" sz="1400"/>
          </a:p>
        </p:txBody>
      </p:sp>
      <p:sp>
        <p:nvSpPr>
          <p:cNvPr id="2" name="Slide Number Placeholder 1"/>
          <p:cNvSpPr>
            <a:spLocks noGrp="1"/>
          </p:cNvSpPr>
          <p:nvPr>
            <p:ph type="sldNum" sz="quarter" idx="4"/>
          </p:nvPr>
        </p:nvSpPr>
        <p:spPr>
          <a:xfrm>
            <a:off x="457200" y="6324600"/>
            <a:ext cx="2133600" cy="365125"/>
          </a:xfrm>
        </p:spPr>
        <p:txBody>
          <a:bodyPr/>
          <a:lstStyle/>
          <a:p>
            <a:fld id="{F329CC9A-EAF1-D64F-A7C2-2642DA234FCF}" type="slidenum">
              <a:rPr lang="en-US" smtClean="0"/>
              <a:t>8</a:t>
            </a:fld>
            <a:endParaRPr lang="en-US"/>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nk Presentation">
  <a:themeElements>
    <a:clrScheme name="Blank Presentation 3">
      <a:dk1>
        <a:srgbClr val="000000"/>
      </a:dk1>
      <a:lt1>
        <a:srgbClr val="FFFFFF"/>
      </a:lt1>
      <a:dk2>
        <a:srgbClr val="000000"/>
      </a:dk2>
      <a:lt2>
        <a:srgbClr val="B0B2B4"/>
      </a:lt2>
      <a:accent1>
        <a:srgbClr val="F9F3D3"/>
      </a:accent1>
      <a:accent2>
        <a:srgbClr val="6D6E70"/>
      </a:accent2>
      <a:accent3>
        <a:srgbClr val="FFFFFF"/>
      </a:accent3>
      <a:accent4>
        <a:srgbClr val="000000"/>
      </a:accent4>
      <a:accent5>
        <a:srgbClr val="FBF8E6"/>
      </a:accent5>
      <a:accent6>
        <a:srgbClr val="626365"/>
      </a:accent6>
      <a:hlink>
        <a:srgbClr val="7D110C"/>
      </a:hlink>
      <a:folHlink>
        <a:srgbClr val="6D6E70"/>
      </a:folHlink>
    </a:clrScheme>
    <a:fontScheme name="Blank Presentation">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1" u="none" strike="noStrike" cap="none" normalizeH="0" baseline="0" smtClean="0">
            <a:ln>
              <a:noFill/>
            </a:ln>
            <a:solidFill>
              <a:schemeClr val="tx1"/>
            </a:solidFill>
            <a:effectLst/>
            <a:latin typeface="Arial" charset="0"/>
            <a:ea typeface="ＭＳ Ｐゴシック" pitchFamily="1"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0" i="1" u="none" strike="noStrike" cap="none" normalizeH="0" baseline="0" smtClean="0">
            <a:ln>
              <a:noFill/>
            </a:ln>
            <a:solidFill>
              <a:schemeClr val="tx1"/>
            </a:solidFill>
            <a:effectLst/>
            <a:latin typeface="Arial" charset="0"/>
            <a:ea typeface="ＭＳ Ｐゴシック" pitchFamily="1" charset="-128"/>
          </a:defRPr>
        </a:defPPr>
      </a:lstStyle>
    </a:lnDef>
  </a:objectDefaults>
  <a:extraClrSchemeLst>
    <a:extraClrScheme>
      <a:clrScheme name="Blank Presentation 1">
        <a:dk1>
          <a:srgbClr val="000000"/>
        </a:dk1>
        <a:lt1>
          <a:srgbClr val="FFFFFF"/>
        </a:lt1>
        <a:dk2>
          <a:srgbClr val="F8F3D2"/>
        </a:dk2>
        <a:lt2>
          <a:srgbClr val="B0B2B4"/>
        </a:lt2>
        <a:accent1>
          <a:srgbClr val="7D110C"/>
        </a:accent1>
        <a:accent2>
          <a:srgbClr val="6D6E70"/>
        </a:accent2>
        <a:accent3>
          <a:srgbClr val="FFFFFF"/>
        </a:accent3>
        <a:accent4>
          <a:srgbClr val="000000"/>
        </a:accent4>
        <a:accent5>
          <a:srgbClr val="BFAAAA"/>
        </a:accent5>
        <a:accent6>
          <a:srgbClr val="626365"/>
        </a:accent6>
        <a:hlink>
          <a:srgbClr val="7D110C"/>
        </a:hlink>
        <a:folHlink>
          <a:srgbClr val="6D6E7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9F3D3"/>
        </a:lt1>
        <a:dk2>
          <a:srgbClr val="F8F3D2"/>
        </a:dk2>
        <a:lt2>
          <a:srgbClr val="B0B2B4"/>
        </a:lt2>
        <a:accent1>
          <a:srgbClr val="7D110C"/>
        </a:accent1>
        <a:accent2>
          <a:srgbClr val="6D6E70"/>
        </a:accent2>
        <a:accent3>
          <a:srgbClr val="FBF8E6"/>
        </a:accent3>
        <a:accent4>
          <a:srgbClr val="000000"/>
        </a:accent4>
        <a:accent5>
          <a:srgbClr val="BFAAAA"/>
        </a:accent5>
        <a:accent6>
          <a:srgbClr val="626365"/>
        </a:accent6>
        <a:hlink>
          <a:srgbClr val="7D110C"/>
        </a:hlink>
        <a:folHlink>
          <a:srgbClr val="6D6E7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B0B2B4"/>
        </a:lt2>
        <a:accent1>
          <a:srgbClr val="F9F3D3"/>
        </a:accent1>
        <a:accent2>
          <a:srgbClr val="6D6E70"/>
        </a:accent2>
        <a:accent3>
          <a:srgbClr val="FFFFFF"/>
        </a:accent3>
        <a:accent4>
          <a:srgbClr val="000000"/>
        </a:accent4>
        <a:accent5>
          <a:srgbClr val="FBF8E6"/>
        </a:accent5>
        <a:accent6>
          <a:srgbClr val="626365"/>
        </a:accent6>
        <a:hlink>
          <a:srgbClr val="7D110C"/>
        </a:hlink>
        <a:folHlink>
          <a:srgbClr val="6D6E7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2193</TotalTime>
  <Words>397</Words>
  <Application>Microsoft Macintosh PowerPoint</Application>
  <PresentationFormat>On-screen Show (4:3)</PresentationFormat>
  <Paragraphs>74</Paragraphs>
  <Slides>11</Slides>
  <Notes>2</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Blank Presentation</vt:lpstr>
      <vt:lpstr>PRAGMA27 Expedition Programming Challenge </vt:lpstr>
      <vt:lpstr>Introduction</vt:lpstr>
      <vt:lpstr>PowerPoint Presentation</vt:lpstr>
      <vt:lpstr>Challenge I: Problem Statement</vt:lpstr>
      <vt:lpstr>Presentation &amp; Report</vt:lpstr>
      <vt:lpstr>Challenge II: Problem Statement</vt:lpstr>
      <vt:lpstr>Presentation &amp; Report</vt:lpstr>
      <vt:lpstr>Project Hosts</vt:lpstr>
      <vt:lpstr>Organizers</vt:lpstr>
      <vt:lpstr> For More Information</vt:lpstr>
      <vt:lpstr>  Thanks! </vt:lpstr>
    </vt:vector>
  </TitlesOfParts>
  <Company>Office of Creative Services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Office of Creative Services</dc:creator>
  <cp:lastModifiedBy>Quan Zhou</cp:lastModifiedBy>
  <cp:revision>841</cp:revision>
  <cp:lastPrinted>2006-11-16T20:01:38Z</cp:lastPrinted>
  <dcterms:created xsi:type="dcterms:W3CDTF">2006-11-07T21:52:34Z</dcterms:created>
  <dcterms:modified xsi:type="dcterms:W3CDTF">2014-10-17T19:21:19Z</dcterms:modified>
</cp:coreProperties>
</file>

<file path=docProps/thumbnail.jpeg>
</file>